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6622-1B6C-4610-8F90-B137A91875F2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4D4A6-730B-45EA-B465-5C5951E3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last IDE Annual Conference, we’ve added the following supporters: IBM Watson, Dell-EMC, Schneider Electric, AI In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, Walmart Foundation, Deloitte Digital, Ralph C Wilson Foundation,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8F9D-2764-004E-9909-F4335C4203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58608"/>
            <a:ext cx="10972800" cy="5334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lang="pt-BR" sz="3733" b="1" kern="1200" baseline="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MIT Initiative on the Digital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6400" y="1330035"/>
            <a:ext cx="11379200" cy="41326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333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0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6400" y="1143000"/>
            <a:ext cx="11379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6400" y="1143000"/>
            <a:ext cx="55880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6197600" y="1143000"/>
            <a:ext cx="55880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63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DE banner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2613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4419" y="1143000"/>
            <a:ext cx="1101798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22233" y="67612"/>
            <a:ext cx="11379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190003" y="6331074"/>
            <a:ext cx="1763245" cy="22539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974275" y="-58584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333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970033"/>
          </a:solidFill>
          <a:latin typeface="Arial" charset="0"/>
          <a:ea typeface="ＭＳ Ｐゴシック" charset="0"/>
        </a:defRPr>
      </a:lvl9pPr>
    </p:titleStyle>
    <p:bodyStyle>
      <a:lvl1pPr marL="262460" indent="-262460" algn="l" defTabSz="609585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933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19649" indent="-262460" algn="l" defTabSz="609585" rtl="0" eaLnBrk="1" fontAlgn="base" hangingPunct="1">
        <a:spcBef>
          <a:spcPts val="2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98003" indent="-262460" algn="l" defTabSz="609585" rtl="0" eaLnBrk="1" fontAlgn="base" hangingPunct="1">
        <a:spcBef>
          <a:spcPts val="2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78475" indent="-262460" algn="l" defTabSz="609585" rtl="0" eaLnBrk="1" fontAlgn="base" hangingPunct="1">
        <a:spcBef>
          <a:spcPts val="267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44130" indent="-215895" algn="l" defTabSz="609585" rtl="0" eaLnBrk="1" fontAlgn="base" hangingPunct="1">
        <a:spcBef>
          <a:spcPts val="533"/>
        </a:spcBef>
        <a:spcAft>
          <a:spcPct val="0"/>
        </a:spcAft>
        <a:buFont typeface="Arial" charset="0"/>
        <a:buChar char="»"/>
        <a:defRPr sz="1867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.do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10557" y="5733666"/>
            <a:ext cx="3651828" cy="1021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Agenda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24672" r="28527" b="7308"/>
          <a:stretch/>
        </p:blipFill>
        <p:spPr>
          <a:xfrm>
            <a:off x="121313" y="1396160"/>
            <a:ext cx="5990520" cy="4848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3596" r="34314" b="12061"/>
          <a:stretch/>
        </p:blipFill>
        <p:spPr>
          <a:xfrm>
            <a:off x="6208059" y="1396160"/>
            <a:ext cx="5930153" cy="4523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80731" y="6373640"/>
            <a:ext cx="485438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Q&amp;A: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www.sli.do</a:t>
            </a:r>
            <a:r>
              <a:rPr lang="en-US" dirty="0">
                <a:solidFill>
                  <a:prstClr val="black"/>
                </a:solidFill>
              </a:rPr>
              <a:t>, Event Code: #B567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IDE</vt:lpstr>
      <vt:lpstr>Conference Agenda</vt:lpstr>
    </vt:vector>
  </TitlesOfParts>
  <Company>MIT Sloan 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Agenda</dc:title>
  <dc:creator>Sloan Technology Services</dc:creator>
  <cp:lastModifiedBy>Sloan Technology Services</cp:lastModifiedBy>
  <cp:revision>1</cp:revision>
  <dcterms:created xsi:type="dcterms:W3CDTF">2018-07-11T20:03:07Z</dcterms:created>
  <dcterms:modified xsi:type="dcterms:W3CDTF">2018-07-11T20:03:16Z</dcterms:modified>
</cp:coreProperties>
</file>