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0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31.xml" ContentType="application/vnd.openxmlformats-officedocument.theme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theme/theme32.xml" ContentType="application/vnd.openxmlformats-officedocument.theme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theme/theme33.xml" ContentType="application/vnd.openxmlformats-officedocument.theme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theme/theme34.xml" ContentType="application/vnd.openxmlformats-officedocument.theme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Override1.xml" ContentType="application/vnd.openxmlformats-officedocument.themeOverride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3" r:id="rId2"/>
    <p:sldMasterId id="2147483657" r:id="rId3"/>
    <p:sldMasterId id="2147483661" r:id="rId4"/>
    <p:sldMasterId id="2147483668" r:id="rId5"/>
    <p:sldMasterId id="2147483669" r:id="rId6"/>
    <p:sldMasterId id="2147483671" r:id="rId7"/>
    <p:sldMasterId id="2147483672" r:id="rId8"/>
    <p:sldMasterId id="2147483673" r:id="rId9"/>
    <p:sldMasterId id="2147483677" r:id="rId10"/>
    <p:sldMasterId id="2147483678" r:id="rId11"/>
    <p:sldMasterId id="2147483681" r:id="rId12"/>
    <p:sldMasterId id="2147483682" r:id="rId13"/>
    <p:sldMasterId id="2147483683" r:id="rId14"/>
    <p:sldMasterId id="2147483712" r:id="rId15"/>
    <p:sldMasterId id="2147483715" r:id="rId16"/>
    <p:sldMasterId id="2147483716" r:id="rId17"/>
    <p:sldMasterId id="2147483718" r:id="rId18"/>
    <p:sldMasterId id="2147483719" r:id="rId19"/>
    <p:sldMasterId id="2147483722" r:id="rId20"/>
    <p:sldMasterId id="2147483723" r:id="rId21"/>
    <p:sldMasterId id="2147483732" r:id="rId22"/>
    <p:sldMasterId id="2147483736" r:id="rId23"/>
    <p:sldMasterId id="2147483755" r:id="rId24"/>
    <p:sldMasterId id="2147483756" r:id="rId25"/>
    <p:sldMasterId id="2147483762" r:id="rId26"/>
    <p:sldMasterId id="2147483763" r:id="rId27"/>
    <p:sldMasterId id="2147483765" r:id="rId28"/>
    <p:sldMasterId id="2147484200" r:id="rId29"/>
    <p:sldMasterId id="2147484302" r:id="rId30"/>
    <p:sldMasterId id="2147484352" r:id="rId31"/>
    <p:sldMasterId id="2147484378" r:id="rId32"/>
    <p:sldMasterId id="2147484402" r:id="rId33"/>
    <p:sldMasterId id="2147484414" r:id="rId34"/>
  </p:sldMasterIdLst>
  <p:notesMasterIdLst>
    <p:notesMasterId r:id="rId45"/>
  </p:notesMasterIdLst>
  <p:handoutMasterIdLst>
    <p:handoutMasterId r:id="rId46"/>
  </p:handoutMasterIdLst>
  <p:sldIdLst>
    <p:sldId id="2241" r:id="rId35"/>
    <p:sldId id="2279" r:id="rId36"/>
    <p:sldId id="2276" r:id="rId37"/>
    <p:sldId id="2188" r:id="rId38"/>
    <p:sldId id="2266" r:id="rId39"/>
    <p:sldId id="2281" r:id="rId40"/>
    <p:sldId id="2248" r:id="rId41"/>
    <p:sldId id="2280" r:id="rId42"/>
    <p:sldId id="2282" r:id="rId43"/>
    <p:sldId id="2283" r:id="rId44"/>
  </p:sldIdLst>
  <p:sldSz cx="9144000" cy="6858000" type="screen4x3"/>
  <p:notesSz cx="7011988" cy="9296400"/>
  <p:custShowLst>
    <p:custShow name="Varian Medical 5.00" id="0">
      <p:sldLst/>
    </p:custShow>
    <p:custShow name="CorpHealth" id="1">
      <p:sldLst/>
    </p:custShow>
    <p:custShow name="DMMT 30 Min" id="2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8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8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8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8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84" userDrawn="1">
          <p15:clr>
            <a:srgbClr val="A4A3A4"/>
          </p15:clr>
        </p15:guide>
        <p15:guide id="2" orient="horz" pos="2145">
          <p15:clr>
            <a:srgbClr val="A4A3A4"/>
          </p15:clr>
        </p15:guide>
        <p15:guide id="3" orient="horz" pos="1680" userDrawn="1">
          <p15:clr>
            <a:srgbClr val="A4A3A4"/>
          </p15:clr>
        </p15:guide>
        <p15:guide id="4" orient="horz" pos="4159">
          <p15:clr>
            <a:srgbClr val="A4A3A4"/>
          </p15:clr>
        </p15:guide>
        <p15:guide id="5" orient="horz" pos="504" userDrawn="1">
          <p15:clr>
            <a:srgbClr val="A4A3A4"/>
          </p15:clr>
        </p15:guide>
        <p15:guide id="6" pos="2881">
          <p15:clr>
            <a:srgbClr val="A4A3A4"/>
          </p15:clr>
        </p15:guide>
        <p15:guide id="7" pos="5493">
          <p15:clr>
            <a:srgbClr val="A4A3A4"/>
          </p15:clr>
        </p15:guide>
        <p15:guide id="8" pos="2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8000"/>
    <a:srgbClr val="66CCFF"/>
    <a:srgbClr val="33CC33"/>
    <a:srgbClr val="EAEAEA"/>
    <a:srgbClr val="FF7C80"/>
    <a:srgbClr val="FF99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698" autoAdjust="0"/>
    <p:restoredTop sz="86410" autoAdjust="0"/>
  </p:normalViewPr>
  <p:slideViewPr>
    <p:cSldViewPr snapToGrid="0" showGuides="1">
      <p:cViewPr varScale="1">
        <p:scale>
          <a:sx n="75" d="100"/>
          <a:sy n="75" d="100"/>
        </p:scale>
        <p:origin x="643" y="53"/>
      </p:cViewPr>
      <p:guideLst>
        <p:guide orient="horz" pos="3384"/>
        <p:guide orient="horz" pos="2145"/>
        <p:guide orient="horz" pos="1680"/>
        <p:guide orient="horz" pos="4159"/>
        <p:guide orient="horz" pos="504"/>
        <p:guide pos="2881"/>
        <p:guide pos="5493"/>
        <p:guide pos="238"/>
      </p:guideLst>
    </p:cSldViewPr>
  </p:slideViewPr>
  <p:outlineViewPr>
    <p:cViewPr>
      <p:scale>
        <a:sx n="25" d="100"/>
        <a:sy n="25" d="100"/>
      </p:scale>
      <p:origin x="0" y="-1086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-1722" y="-78"/>
      </p:cViewPr>
      <p:guideLst>
        <p:guide orient="horz" pos="2929"/>
        <p:guide pos="22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4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2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952" cy="46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28" tIns="47062" rIns="94128" bIns="47062" numCol="1" anchor="t" anchorCtr="0" compatLnSpc="1">
            <a:prstTxWarp prst="textNoShape">
              <a:avLst/>
            </a:prstTxWarp>
          </a:bodyPr>
          <a:lstStyle>
            <a:lvl1pPr defTabSz="940176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038" y="1"/>
            <a:ext cx="3038951" cy="46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28" tIns="47062" rIns="94128" bIns="47062" numCol="1" anchor="t" anchorCtr="0" compatLnSpc="1">
            <a:prstTxWarp prst="textNoShape">
              <a:avLst/>
            </a:prstTxWarp>
          </a:bodyPr>
          <a:lstStyle>
            <a:lvl1pPr algn="r" defTabSz="940176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5868"/>
            <a:ext cx="3038952" cy="46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28" tIns="47062" rIns="94128" bIns="47062" numCol="1" anchor="b" anchorCtr="0" compatLnSpc="1">
            <a:prstTxWarp prst="textNoShape">
              <a:avLst/>
            </a:prstTxWarp>
          </a:bodyPr>
          <a:lstStyle>
            <a:lvl1pPr defTabSz="940176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038" y="8835868"/>
            <a:ext cx="3038951" cy="46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28" tIns="47062" rIns="94128" bIns="47062" numCol="1" anchor="b" anchorCtr="0" compatLnSpc="1">
            <a:prstTxWarp prst="textNoShape">
              <a:avLst/>
            </a:prstTxWarp>
          </a:bodyPr>
          <a:lstStyle>
            <a:lvl1pPr algn="r" defTabSz="940176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74279C-BA08-41DA-AEFD-7AC5A2620C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383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952" cy="46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28" tIns="47062" rIns="94128" bIns="47062" numCol="1" anchor="t" anchorCtr="0" compatLnSpc="1">
            <a:prstTxWarp prst="textNoShape">
              <a:avLst/>
            </a:prstTxWarp>
          </a:bodyPr>
          <a:lstStyle>
            <a:lvl1pPr defTabSz="940176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038" y="1"/>
            <a:ext cx="3038951" cy="46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28" tIns="47062" rIns="94128" bIns="47062" numCol="1" anchor="t" anchorCtr="0" compatLnSpc="1">
            <a:prstTxWarp prst="textNoShape">
              <a:avLst/>
            </a:prstTxWarp>
          </a:bodyPr>
          <a:lstStyle>
            <a:lvl1pPr algn="r" defTabSz="940176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8" y="0"/>
            <a:ext cx="3276600" cy="245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-4765" y="2534518"/>
            <a:ext cx="7011989" cy="655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28" tIns="47062" rIns="94128" bIns="470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5868"/>
            <a:ext cx="3038952" cy="46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28" tIns="47062" rIns="94128" bIns="47062" numCol="1" anchor="b" anchorCtr="0" compatLnSpc="1">
            <a:prstTxWarp prst="textNoShape">
              <a:avLst/>
            </a:prstTxWarp>
          </a:bodyPr>
          <a:lstStyle>
            <a:lvl1pPr defTabSz="940176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038" y="8835868"/>
            <a:ext cx="3038951" cy="46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28" tIns="47062" rIns="94128" bIns="47062" numCol="1" anchor="b" anchorCtr="0" compatLnSpc="1">
            <a:prstTxWarp prst="textNoShape">
              <a:avLst/>
            </a:prstTxWarp>
          </a:bodyPr>
          <a:lstStyle>
            <a:lvl1pPr algn="r" defTabSz="940176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ABDE908-5C0A-4AA2-B78F-3C0C249E4B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895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9800"/>
            <a:fld id="{A238F68A-CF7A-441F-B9C8-66B29AC8F3E0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 defTabSz="939800"/>
              <a:t>1</a:t>
            </a:fld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938" y="0"/>
            <a:ext cx="3270250" cy="2452688"/>
          </a:xfrm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7775"/>
            <a:ext cx="7011988" cy="658495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5679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58.xml"/><Relationship Id="rId1" Type="http://schemas.openxmlformats.org/officeDocument/2006/relationships/tags" Target="../tags/tag25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60.xml"/><Relationship Id="rId1" Type="http://schemas.openxmlformats.org/officeDocument/2006/relationships/tags" Target="../tags/tag25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62.xml"/><Relationship Id="rId1" Type="http://schemas.openxmlformats.org/officeDocument/2006/relationships/tags" Target="../tags/tag26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64.xml"/><Relationship Id="rId1" Type="http://schemas.openxmlformats.org/officeDocument/2006/relationships/tags" Target="../tags/tag26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66.xml"/><Relationship Id="rId1" Type="http://schemas.openxmlformats.org/officeDocument/2006/relationships/tags" Target="../tags/tag26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68.xml"/><Relationship Id="rId1" Type="http://schemas.openxmlformats.org/officeDocument/2006/relationships/tags" Target="../tags/tag26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70.xml"/><Relationship Id="rId1" Type="http://schemas.openxmlformats.org/officeDocument/2006/relationships/tags" Target="../tags/tag269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72.xml"/><Relationship Id="rId1" Type="http://schemas.openxmlformats.org/officeDocument/2006/relationships/tags" Target="../tags/tag27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74.xml"/><Relationship Id="rId1" Type="http://schemas.openxmlformats.org/officeDocument/2006/relationships/tags" Target="../tags/tag27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76.xml"/><Relationship Id="rId1" Type="http://schemas.openxmlformats.org/officeDocument/2006/relationships/tags" Target="../tags/tag27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78.xml"/><Relationship Id="rId1" Type="http://schemas.openxmlformats.org/officeDocument/2006/relationships/tags" Target="../tags/tag27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86.xml"/><Relationship Id="rId1" Type="http://schemas.openxmlformats.org/officeDocument/2006/relationships/tags" Target="../tags/tag28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88.xml"/><Relationship Id="rId1" Type="http://schemas.openxmlformats.org/officeDocument/2006/relationships/tags" Target="../tags/tag28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90.xml"/><Relationship Id="rId1" Type="http://schemas.openxmlformats.org/officeDocument/2006/relationships/tags" Target="../tags/tag289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92.xml"/><Relationship Id="rId1" Type="http://schemas.openxmlformats.org/officeDocument/2006/relationships/tags" Target="../tags/tag29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94.xml"/><Relationship Id="rId1" Type="http://schemas.openxmlformats.org/officeDocument/2006/relationships/tags" Target="../tags/tag29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96.xml"/><Relationship Id="rId1" Type="http://schemas.openxmlformats.org/officeDocument/2006/relationships/tags" Target="../tags/tag29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98.xml"/><Relationship Id="rId1" Type="http://schemas.openxmlformats.org/officeDocument/2006/relationships/tags" Target="../tags/tag297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00.xml"/><Relationship Id="rId1" Type="http://schemas.openxmlformats.org/officeDocument/2006/relationships/tags" Target="../tags/tag299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02.xml"/><Relationship Id="rId1" Type="http://schemas.openxmlformats.org/officeDocument/2006/relationships/tags" Target="../tags/tag30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04.xml"/><Relationship Id="rId1" Type="http://schemas.openxmlformats.org/officeDocument/2006/relationships/tags" Target="../tags/tag303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06.xml"/><Relationship Id="rId1" Type="http://schemas.openxmlformats.org/officeDocument/2006/relationships/tags" Target="../tags/tag30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15.xml"/><Relationship Id="rId1" Type="http://schemas.openxmlformats.org/officeDocument/2006/relationships/tags" Target="../tags/tag31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17.xml"/><Relationship Id="rId1" Type="http://schemas.openxmlformats.org/officeDocument/2006/relationships/tags" Target="../tags/tag316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21.xml"/><Relationship Id="rId1" Type="http://schemas.openxmlformats.org/officeDocument/2006/relationships/tags" Target="../tags/tag320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23.xml"/><Relationship Id="rId1" Type="http://schemas.openxmlformats.org/officeDocument/2006/relationships/tags" Target="../tags/tag32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25.xml"/><Relationship Id="rId1" Type="http://schemas.openxmlformats.org/officeDocument/2006/relationships/tags" Target="../tags/tag324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27.xml"/><Relationship Id="rId1" Type="http://schemas.openxmlformats.org/officeDocument/2006/relationships/tags" Target="../tags/tag326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29.xml"/><Relationship Id="rId1" Type="http://schemas.openxmlformats.org/officeDocument/2006/relationships/tags" Target="../tags/tag32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31.xml"/><Relationship Id="rId1" Type="http://schemas.openxmlformats.org/officeDocument/2006/relationships/tags" Target="../tags/tag330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33.xml"/><Relationship Id="rId1" Type="http://schemas.openxmlformats.org/officeDocument/2006/relationships/tags" Target="../tags/tag33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35.xml"/><Relationship Id="rId1" Type="http://schemas.openxmlformats.org/officeDocument/2006/relationships/tags" Target="../tags/tag334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344.xml"/><Relationship Id="rId1" Type="http://schemas.openxmlformats.org/officeDocument/2006/relationships/tags" Target="../tags/tag34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346.xml"/><Relationship Id="rId1" Type="http://schemas.openxmlformats.org/officeDocument/2006/relationships/tags" Target="../tags/tag34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348.xml"/><Relationship Id="rId1" Type="http://schemas.openxmlformats.org/officeDocument/2006/relationships/tags" Target="../tags/tag347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350.xml"/><Relationship Id="rId1" Type="http://schemas.openxmlformats.org/officeDocument/2006/relationships/tags" Target="../tags/tag349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352.xml"/><Relationship Id="rId1" Type="http://schemas.openxmlformats.org/officeDocument/2006/relationships/tags" Target="../tags/tag351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354.xml"/><Relationship Id="rId1" Type="http://schemas.openxmlformats.org/officeDocument/2006/relationships/tags" Target="../tags/tag35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356.xml"/><Relationship Id="rId1" Type="http://schemas.openxmlformats.org/officeDocument/2006/relationships/tags" Target="../tags/tag35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360.xml"/><Relationship Id="rId1" Type="http://schemas.openxmlformats.org/officeDocument/2006/relationships/tags" Target="../tags/tag359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362.xml"/><Relationship Id="rId1" Type="http://schemas.openxmlformats.org/officeDocument/2006/relationships/tags" Target="../tags/tag361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364.xml"/><Relationship Id="rId1" Type="http://schemas.openxmlformats.org/officeDocument/2006/relationships/tags" Target="../tags/tag36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373.xml"/><Relationship Id="rId1" Type="http://schemas.openxmlformats.org/officeDocument/2006/relationships/tags" Target="../tags/tag37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375.xml"/><Relationship Id="rId1" Type="http://schemas.openxmlformats.org/officeDocument/2006/relationships/tags" Target="../tags/tag37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377.xml"/><Relationship Id="rId1" Type="http://schemas.openxmlformats.org/officeDocument/2006/relationships/tags" Target="../tags/tag376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379.xml"/><Relationship Id="rId1" Type="http://schemas.openxmlformats.org/officeDocument/2006/relationships/tags" Target="../tags/tag378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381.xml"/><Relationship Id="rId1" Type="http://schemas.openxmlformats.org/officeDocument/2006/relationships/tags" Target="../tags/tag380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383.xml"/><Relationship Id="rId1" Type="http://schemas.openxmlformats.org/officeDocument/2006/relationships/tags" Target="../tags/tag38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385.xml"/><Relationship Id="rId1" Type="http://schemas.openxmlformats.org/officeDocument/2006/relationships/tags" Target="../tags/tag38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389.xml"/><Relationship Id="rId1" Type="http://schemas.openxmlformats.org/officeDocument/2006/relationships/tags" Target="../tags/tag388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391.xml"/><Relationship Id="rId1" Type="http://schemas.openxmlformats.org/officeDocument/2006/relationships/tags" Target="../tags/tag390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393.xml"/><Relationship Id="rId1" Type="http://schemas.openxmlformats.org/officeDocument/2006/relationships/tags" Target="../tags/tag392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399.xml"/><Relationship Id="rId1" Type="http://schemas.openxmlformats.org/officeDocument/2006/relationships/tags" Target="../tags/tag398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401.xml"/><Relationship Id="rId1" Type="http://schemas.openxmlformats.org/officeDocument/2006/relationships/tags" Target="../tags/tag40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403.xml"/><Relationship Id="rId1" Type="http://schemas.openxmlformats.org/officeDocument/2006/relationships/tags" Target="../tags/tag402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405.xml"/><Relationship Id="rId1" Type="http://schemas.openxmlformats.org/officeDocument/2006/relationships/tags" Target="../tags/tag404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407.xml"/><Relationship Id="rId1" Type="http://schemas.openxmlformats.org/officeDocument/2006/relationships/tags" Target="../tags/tag40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409.xml"/><Relationship Id="rId1" Type="http://schemas.openxmlformats.org/officeDocument/2006/relationships/tags" Target="../tags/tag408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411.xml"/><Relationship Id="rId1" Type="http://schemas.openxmlformats.org/officeDocument/2006/relationships/tags" Target="../tags/tag410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413.xml"/><Relationship Id="rId1" Type="http://schemas.openxmlformats.org/officeDocument/2006/relationships/tags" Target="../tags/tag412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415.xml"/><Relationship Id="rId1" Type="http://schemas.openxmlformats.org/officeDocument/2006/relationships/tags" Target="../tags/tag414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417.xml"/><Relationship Id="rId1" Type="http://schemas.openxmlformats.org/officeDocument/2006/relationships/tags" Target="../tags/tag416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419.xml"/><Relationship Id="rId1" Type="http://schemas.openxmlformats.org/officeDocument/2006/relationships/tags" Target="../tags/tag418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425.xml"/><Relationship Id="rId1" Type="http://schemas.openxmlformats.org/officeDocument/2006/relationships/tags" Target="../tags/tag424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427.xml"/><Relationship Id="rId1" Type="http://schemas.openxmlformats.org/officeDocument/2006/relationships/tags" Target="../tags/tag426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429.xml"/><Relationship Id="rId1" Type="http://schemas.openxmlformats.org/officeDocument/2006/relationships/tags" Target="../tags/tag428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431.xml"/><Relationship Id="rId1" Type="http://schemas.openxmlformats.org/officeDocument/2006/relationships/tags" Target="../tags/tag43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433.xml"/><Relationship Id="rId1" Type="http://schemas.openxmlformats.org/officeDocument/2006/relationships/tags" Target="../tags/tag432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435.xml"/><Relationship Id="rId1" Type="http://schemas.openxmlformats.org/officeDocument/2006/relationships/tags" Target="../tags/tag434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437.xml"/><Relationship Id="rId1" Type="http://schemas.openxmlformats.org/officeDocument/2006/relationships/tags" Target="../tags/tag43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439.xml"/><Relationship Id="rId1" Type="http://schemas.openxmlformats.org/officeDocument/2006/relationships/tags" Target="../tags/tag438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441.xml"/><Relationship Id="rId1" Type="http://schemas.openxmlformats.org/officeDocument/2006/relationships/tags" Target="../tags/tag440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443.xml"/><Relationship Id="rId1" Type="http://schemas.openxmlformats.org/officeDocument/2006/relationships/tags" Target="../tags/tag442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445.xml"/><Relationship Id="rId1" Type="http://schemas.openxmlformats.org/officeDocument/2006/relationships/tags" Target="../tags/tag444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52.xml"/><Relationship Id="rId1" Type="http://schemas.openxmlformats.org/officeDocument/2006/relationships/tags" Target="../tags/tag451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54.xml"/><Relationship Id="rId1" Type="http://schemas.openxmlformats.org/officeDocument/2006/relationships/tags" Target="../tags/tag453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56.xml"/><Relationship Id="rId1" Type="http://schemas.openxmlformats.org/officeDocument/2006/relationships/tags" Target="../tags/tag45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58.xml"/><Relationship Id="rId1" Type="http://schemas.openxmlformats.org/officeDocument/2006/relationships/tags" Target="../tags/tag457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60.xml"/><Relationship Id="rId1" Type="http://schemas.openxmlformats.org/officeDocument/2006/relationships/tags" Target="../tags/tag459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62.xml"/><Relationship Id="rId1" Type="http://schemas.openxmlformats.org/officeDocument/2006/relationships/tags" Target="../tags/tag461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64.xml"/><Relationship Id="rId1" Type="http://schemas.openxmlformats.org/officeDocument/2006/relationships/tags" Target="../tags/tag46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66.xml"/><Relationship Id="rId1" Type="http://schemas.openxmlformats.org/officeDocument/2006/relationships/tags" Target="../tags/tag465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68.xml"/><Relationship Id="rId1" Type="http://schemas.openxmlformats.org/officeDocument/2006/relationships/tags" Target="../tags/tag467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70.xml"/><Relationship Id="rId1" Type="http://schemas.openxmlformats.org/officeDocument/2006/relationships/tags" Target="../tags/tag469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72.xml"/><Relationship Id="rId1" Type="http://schemas.openxmlformats.org/officeDocument/2006/relationships/tags" Target="../tags/tag471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478.xml"/><Relationship Id="rId1" Type="http://schemas.openxmlformats.org/officeDocument/2006/relationships/tags" Target="../tags/tag47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480.xml"/><Relationship Id="rId1" Type="http://schemas.openxmlformats.org/officeDocument/2006/relationships/tags" Target="../tags/tag47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482.xml"/><Relationship Id="rId1" Type="http://schemas.openxmlformats.org/officeDocument/2006/relationships/tags" Target="../tags/tag481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484.xml"/><Relationship Id="rId1" Type="http://schemas.openxmlformats.org/officeDocument/2006/relationships/tags" Target="../tags/tag483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486.xml"/><Relationship Id="rId1" Type="http://schemas.openxmlformats.org/officeDocument/2006/relationships/tags" Target="../tags/tag485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488.xml"/><Relationship Id="rId1" Type="http://schemas.openxmlformats.org/officeDocument/2006/relationships/tags" Target="../tags/tag487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490.xml"/><Relationship Id="rId1" Type="http://schemas.openxmlformats.org/officeDocument/2006/relationships/tags" Target="../tags/tag489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492.xml"/><Relationship Id="rId1" Type="http://schemas.openxmlformats.org/officeDocument/2006/relationships/tags" Target="../tags/tag491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494.xml"/><Relationship Id="rId1" Type="http://schemas.openxmlformats.org/officeDocument/2006/relationships/tags" Target="../tags/tag493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496.xml"/><Relationship Id="rId1" Type="http://schemas.openxmlformats.org/officeDocument/2006/relationships/tags" Target="../tags/tag495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498.xml"/><Relationship Id="rId1" Type="http://schemas.openxmlformats.org/officeDocument/2006/relationships/tags" Target="../tags/tag497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506.xml"/><Relationship Id="rId1" Type="http://schemas.openxmlformats.org/officeDocument/2006/relationships/tags" Target="../tags/tag50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508.xml"/><Relationship Id="rId1" Type="http://schemas.openxmlformats.org/officeDocument/2006/relationships/tags" Target="../tags/tag507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510.xml"/><Relationship Id="rId1" Type="http://schemas.openxmlformats.org/officeDocument/2006/relationships/tags" Target="../tags/tag509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512.xml"/><Relationship Id="rId1" Type="http://schemas.openxmlformats.org/officeDocument/2006/relationships/tags" Target="../tags/tag511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514.xml"/><Relationship Id="rId1" Type="http://schemas.openxmlformats.org/officeDocument/2006/relationships/tags" Target="../tags/tag513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516.xml"/><Relationship Id="rId1" Type="http://schemas.openxmlformats.org/officeDocument/2006/relationships/tags" Target="../tags/tag515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518.xml"/><Relationship Id="rId1" Type="http://schemas.openxmlformats.org/officeDocument/2006/relationships/tags" Target="../tags/tag517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520.xml"/><Relationship Id="rId1" Type="http://schemas.openxmlformats.org/officeDocument/2006/relationships/tags" Target="../tags/tag519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522.xml"/><Relationship Id="rId1" Type="http://schemas.openxmlformats.org/officeDocument/2006/relationships/tags" Target="../tags/tag521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524.xml"/><Relationship Id="rId1" Type="http://schemas.openxmlformats.org/officeDocument/2006/relationships/tags" Target="../tags/tag523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526.xml"/><Relationship Id="rId1" Type="http://schemas.openxmlformats.org/officeDocument/2006/relationships/tags" Target="../tags/tag52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534.xml"/><Relationship Id="rId1" Type="http://schemas.openxmlformats.org/officeDocument/2006/relationships/tags" Target="../tags/tag533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536.xml"/><Relationship Id="rId1" Type="http://schemas.openxmlformats.org/officeDocument/2006/relationships/tags" Target="../tags/tag535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538.xml"/><Relationship Id="rId1" Type="http://schemas.openxmlformats.org/officeDocument/2006/relationships/tags" Target="../tags/tag537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540.xml"/><Relationship Id="rId1" Type="http://schemas.openxmlformats.org/officeDocument/2006/relationships/tags" Target="../tags/tag539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542.xml"/><Relationship Id="rId1" Type="http://schemas.openxmlformats.org/officeDocument/2006/relationships/tags" Target="../tags/tag541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544.xml"/><Relationship Id="rId1" Type="http://schemas.openxmlformats.org/officeDocument/2006/relationships/tags" Target="../tags/tag543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546.xml"/><Relationship Id="rId1" Type="http://schemas.openxmlformats.org/officeDocument/2006/relationships/tags" Target="../tags/tag545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548.xml"/><Relationship Id="rId1" Type="http://schemas.openxmlformats.org/officeDocument/2006/relationships/tags" Target="../tags/tag547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550.xml"/><Relationship Id="rId1" Type="http://schemas.openxmlformats.org/officeDocument/2006/relationships/tags" Target="../tags/tag549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552.xml"/><Relationship Id="rId1" Type="http://schemas.openxmlformats.org/officeDocument/2006/relationships/tags" Target="../tags/tag55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554.xml"/><Relationship Id="rId1" Type="http://schemas.openxmlformats.org/officeDocument/2006/relationships/tags" Target="../tags/tag553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562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563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564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565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566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567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568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569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57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571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572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ags" Target="../tags/tag58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ags" Target="../tags/tag582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ags" Target="../tags/tag583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ags" Target="../tags/tag584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ags" Target="../tags/tag585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ags" Target="../tags/tag586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ags" Target="../tags/tag587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ags" Target="../tags/tag58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ags" Target="../tags/tag589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ags" Target="../tags/tag590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ags" Target="../tags/tag591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tags" Target="../tags/tag600.xml"/><Relationship Id="rId2" Type="http://schemas.openxmlformats.org/officeDocument/2006/relationships/tags" Target="../tags/tag599.xml"/><Relationship Id="rId1" Type="http://schemas.openxmlformats.org/officeDocument/2006/relationships/tags" Target="../tags/tag598.xml"/><Relationship Id="rId4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tags" Target="../tags/tag603.xml"/><Relationship Id="rId2" Type="http://schemas.openxmlformats.org/officeDocument/2006/relationships/tags" Target="../tags/tag602.xml"/><Relationship Id="rId1" Type="http://schemas.openxmlformats.org/officeDocument/2006/relationships/tags" Target="../tags/tag601.xml"/><Relationship Id="rId4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tags" Target="../tags/tag606.xml"/><Relationship Id="rId2" Type="http://schemas.openxmlformats.org/officeDocument/2006/relationships/tags" Target="../tags/tag605.xml"/><Relationship Id="rId1" Type="http://schemas.openxmlformats.org/officeDocument/2006/relationships/tags" Target="../tags/tag604.xml"/><Relationship Id="rId4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tags" Target="../tags/tag609.xml"/><Relationship Id="rId2" Type="http://schemas.openxmlformats.org/officeDocument/2006/relationships/tags" Target="../tags/tag608.xml"/><Relationship Id="rId1" Type="http://schemas.openxmlformats.org/officeDocument/2006/relationships/tags" Target="../tags/tag607.xml"/><Relationship Id="rId4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tags" Target="../tags/tag612.xml"/><Relationship Id="rId2" Type="http://schemas.openxmlformats.org/officeDocument/2006/relationships/tags" Target="../tags/tag611.xml"/><Relationship Id="rId1" Type="http://schemas.openxmlformats.org/officeDocument/2006/relationships/tags" Target="../tags/tag610.xml"/><Relationship Id="rId4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tags" Target="../tags/tag615.xml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4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tags" Target="../tags/tag618.xml"/><Relationship Id="rId2" Type="http://schemas.openxmlformats.org/officeDocument/2006/relationships/tags" Target="../tags/tag617.xml"/><Relationship Id="rId1" Type="http://schemas.openxmlformats.org/officeDocument/2006/relationships/tags" Target="../tags/tag616.xml"/><Relationship Id="rId4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tags" Target="../tags/tag621.xml"/><Relationship Id="rId2" Type="http://schemas.openxmlformats.org/officeDocument/2006/relationships/tags" Target="../tags/tag620.xml"/><Relationship Id="rId1" Type="http://schemas.openxmlformats.org/officeDocument/2006/relationships/tags" Target="../tags/tag619.xml"/><Relationship Id="rId4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tags" Target="../tags/tag624.xml"/><Relationship Id="rId2" Type="http://schemas.openxmlformats.org/officeDocument/2006/relationships/tags" Target="../tags/tag623.xml"/><Relationship Id="rId1" Type="http://schemas.openxmlformats.org/officeDocument/2006/relationships/tags" Target="../tags/tag622.xml"/><Relationship Id="rId4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tags" Target="../tags/tag627.xml"/><Relationship Id="rId2" Type="http://schemas.openxmlformats.org/officeDocument/2006/relationships/tags" Target="../tags/tag626.xml"/><Relationship Id="rId1" Type="http://schemas.openxmlformats.org/officeDocument/2006/relationships/tags" Target="../tags/tag625.xml"/><Relationship Id="rId4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tags" Target="../tags/tag630.xml"/><Relationship Id="rId2" Type="http://schemas.openxmlformats.org/officeDocument/2006/relationships/tags" Target="../tags/tag629.xml"/><Relationship Id="rId1" Type="http://schemas.openxmlformats.org/officeDocument/2006/relationships/tags" Target="../tags/tag628.xml"/><Relationship Id="rId4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tags" Target="../tags/tag639.xml"/><Relationship Id="rId2" Type="http://schemas.openxmlformats.org/officeDocument/2006/relationships/tags" Target="../tags/tag638.xml"/><Relationship Id="rId1" Type="http://schemas.openxmlformats.org/officeDocument/2006/relationships/tags" Target="../tags/tag637.xml"/><Relationship Id="rId4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tags" Target="../tags/tag642.xml"/><Relationship Id="rId2" Type="http://schemas.openxmlformats.org/officeDocument/2006/relationships/tags" Target="../tags/tag641.xml"/><Relationship Id="rId1" Type="http://schemas.openxmlformats.org/officeDocument/2006/relationships/tags" Target="../tags/tag640.xml"/><Relationship Id="rId4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tags" Target="../tags/tag645.xml"/><Relationship Id="rId2" Type="http://schemas.openxmlformats.org/officeDocument/2006/relationships/tags" Target="../tags/tag644.xml"/><Relationship Id="rId1" Type="http://schemas.openxmlformats.org/officeDocument/2006/relationships/tags" Target="../tags/tag643.xml"/><Relationship Id="rId4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tags" Target="../tags/tag648.xml"/><Relationship Id="rId2" Type="http://schemas.openxmlformats.org/officeDocument/2006/relationships/tags" Target="../tags/tag647.xml"/><Relationship Id="rId1" Type="http://schemas.openxmlformats.org/officeDocument/2006/relationships/tags" Target="../tags/tag646.xml"/><Relationship Id="rId4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tags" Target="../tags/tag651.xml"/><Relationship Id="rId2" Type="http://schemas.openxmlformats.org/officeDocument/2006/relationships/tags" Target="../tags/tag650.xml"/><Relationship Id="rId1" Type="http://schemas.openxmlformats.org/officeDocument/2006/relationships/tags" Target="../tags/tag649.xml"/><Relationship Id="rId4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tags" Target="../tags/tag654.xml"/><Relationship Id="rId2" Type="http://schemas.openxmlformats.org/officeDocument/2006/relationships/tags" Target="../tags/tag653.xml"/><Relationship Id="rId1" Type="http://schemas.openxmlformats.org/officeDocument/2006/relationships/tags" Target="../tags/tag652.xml"/><Relationship Id="rId4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tags" Target="../tags/tag657.xml"/><Relationship Id="rId2" Type="http://schemas.openxmlformats.org/officeDocument/2006/relationships/tags" Target="../tags/tag656.xml"/><Relationship Id="rId1" Type="http://schemas.openxmlformats.org/officeDocument/2006/relationships/tags" Target="../tags/tag655.xml"/><Relationship Id="rId4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tags" Target="../tags/tag660.xml"/><Relationship Id="rId2" Type="http://schemas.openxmlformats.org/officeDocument/2006/relationships/tags" Target="../tags/tag659.xml"/><Relationship Id="rId1" Type="http://schemas.openxmlformats.org/officeDocument/2006/relationships/tags" Target="../tags/tag658.xml"/><Relationship Id="rId4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tags" Target="../tags/tag663.xml"/><Relationship Id="rId2" Type="http://schemas.openxmlformats.org/officeDocument/2006/relationships/tags" Target="../tags/tag662.xml"/><Relationship Id="rId1" Type="http://schemas.openxmlformats.org/officeDocument/2006/relationships/tags" Target="../tags/tag661.xml"/><Relationship Id="rId4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tags" Target="../tags/tag666.xml"/><Relationship Id="rId2" Type="http://schemas.openxmlformats.org/officeDocument/2006/relationships/tags" Target="../tags/tag665.xml"/><Relationship Id="rId1" Type="http://schemas.openxmlformats.org/officeDocument/2006/relationships/tags" Target="../tags/tag664.xml"/><Relationship Id="rId4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tags" Target="../tags/tag669.xml"/><Relationship Id="rId2" Type="http://schemas.openxmlformats.org/officeDocument/2006/relationships/tags" Target="../tags/tag668.xml"/><Relationship Id="rId1" Type="http://schemas.openxmlformats.org/officeDocument/2006/relationships/tags" Target="../tags/tag667.xml"/><Relationship Id="rId4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" Type="http://schemas.openxmlformats.org/officeDocument/2006/relationships/tags" Target="../tags/tag676.xml"/><Relationship Id="rId4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tags" Target="../tags/tag681.xml"/><Relationship Id="rId2" Type="http://schemas.openxmlformats.org/officeDocument/2006/relationships/tags" Target="../tags/tag680.xml"/><Relationship Id="rId1" Type="http://schemas.openxmlformats.org/officeDocument/2006/relationships/tags" Target="../tags/tag679.xml"/><Relationship Id="rId4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tags" Target="../tags/tag684.xml"/><Relationship Id="rId2" Type="http://schemas.openxmlformats.org/officeDocument/2006/relationships/tags" Target="../tags/tag683.xml"/><Relationship Id="rId1" Type="http://schemas.openxmlformats.org/officeDocument/2006/relationships/tags" Target="../tags/tag682.xml"/><Relationship Id="rId4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tags" Target="../tags/tag687.xml"/><Relationship Id="rId2" Type="http://schemas.openxmlformats.org/officeDocument/2006/relationships/tags" Target="../tags/tag686.xml"/><Relationship Id="rId1" Type="http://schemas.openxmlformats.org/officeDocument/2006/relationships/tags" Target="../tags/tag685.xml"/><Relationship Id="rId4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tags" Target="../tags/tag690.xml"/><Relationship Id="rId2" Type="http://schemas.openxmlformats.org/officeDocument/2006/relationships/tags" Target="../tags/tag689.xml"/><Relationship Id="rId1" Type="http://schemas.openxmlformats.org/officeDocument/2006/relationships/tags" Target="../tags/tag688.xml"/><Relationship Id="rId4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tags" Target="../tags/tag693.xml"/><Relationship Id="rId2" Type="http://schemas.openxmlformats.org/officeDocument/2006/relationships/tags" Target="../tags/tag692.xml"/><Relationship Id="rId1" Type="http://schemas.openxmlformats.org/officeDocument/2006/relationships/tags" Target="../tags/tag691.xml"/><Relationship Id="rId4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tags" Target="../tags/tag696.xml"/><Relationship Id="rId2" Type="http://schemas.openxmlformats.org/officeDocument/2006/relationships/tags" Target="../tags/tag695.xml"/><Relationship Id="rId1" Type="http://schemas.openxmlformats.org/officeDocument/2006/relationships/tags" Target="../tags/tag694.xml"/><Relationship Id="rId4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tags" Target="../tags/tag699.xml"/><Relationship Id="rId2" Type="http://schemas.openxmlformats.org/officeDocument/2006/relationships/tags" Target="../tags/tag698.xml"/><Relationship Id="rId1" Type="http://schemas.openxmlformats.org/officeDocument/2006/relationships/tags" Target="../tags/tag697.xml"/><Relationship Id="rId4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tags" Target="../tags/tag702.xml"/><Relationship Id="rId2" Type="http://schemas.openxmlformats.org/officeDocument/2006/relationships/tags" Target="../tags/tag701.xml"/><Relationship Id="rId1" Type="http://schemas.openxmlformats.org/officeDocument/2006/relationships/tags" Target="../tags/tag700.xml"/><Relationship Id="rId4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tags" Target="../tags/tag705.xml"/><Relationship Id="rId2" Type="http://schemas.openxmlformats.org/officeDocument/2006/relationships/tags" Target="../tags/tag704.xml"/><Relationship Id="rId1" Type="http://schemas.openxmlformats.org/officeDocument/2006/relationships/tags" Target="../tags/tag703.xml"/><Relationship Id="rId4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tags" Target="../tags/tag708.xml"/><Relationship Id="rId2" Type="http://schemas.openxmlformats.org/officeDocument/2006/relationships/tags" Target="../tags/tag707.xml"/><Relationship Id="rId1" Type="http://schemas.openxmlformats.org/officeDocument/2006/relationships/tags" Target="../tags/tag706.xml"/><Relationship Id="rId4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tags" Target="../tags/tag717.xml"/><Relationship Id="rId2" Type="http://schemas.openxmlformats.org/officeDocument/2006/relationships/tags" Target="../tags/tag716.xml"/><Relationship Id="rId1" Type="http://schemas.openxmlformats.org/officeDocument/2006/relationships/tags" Target="../tags/tag715.xml"/><Relationship Id="rId4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tags" Target="../tags/tag720.xml"/><Relationship Id="rId2" Type="http://schemas.openxmlformats.org/officeDocument/2006/relationships/tags" Target="../tags/tag719.xml"/><Relationship Id="rId1" Type="http://schemas.openxmlformats.org/officeDocument/2006/relationships/tags" Target="../tags/tag718.xml"/><Relationship Id="rId4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tags" Target="../tags/tag723.xml"/><Relationship Id="rId2" Type="http://schemas.openxmlformats.org/officeDocument/2006/relationships/tags" Target="../tags/tag722.xml"/><Relationship Id="rId1" Type="http://schemas.openxmlformats.org/officeDocument/2006/relationships/tags" Target="../tags/tag721.xml"/><Relationship Id="rId4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tags" Target="../tags/tag726.xml"/><Relationship Id="rId2" Type="http://schemas.openxmlformats.org/officeDocument/2006/relationships/tags" Target="../tags/tag725.xml"/><Relationship Id="rId1" Type="http://schemas.openxmlformats.org/officeDocument/2006/relationships/tags" Target="../tags/tag724.xml"/><Relationship Id="rId4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tags" Target="../tags/tag729.xml"/><Relationship Id="rId2" Type="http://schemas.openxmlformats.org/officeDocument/2006/relationships/tags" Target="../tags/tag728.xml"/><Relationship Id="rId1" Type="http://schemas.openxmlformats.org/officeDocument/2006/relationships/tags" Target="../tags/tag727.xml"/><Relationship Id="rId4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tags" Target="../tags/tag732.xml"/><Relationship Id="rId2" Type="http://schemas.openxmlformats.org/officeDocument/2006/relationships/tags" Target="../tags/tag731.xml"/><Relationship Id="rId1" Type="http://schemas.openxmlformats.org/officeDocument/2006/relationships/tags" Target="../tags/tag730.xml"/><Relationship Id="rId4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tags" Target="../tags/tag735.xml"/><Relationship Id="rId2" Type="http://schemas.openxmlformats.org/officeDocument/2006/relationships/tags" Target="../tags/tag734.xml"/><Relationship Id="rId1" Type="http://schemas.openxmlformats.org/officeDocument/2006/relationships/tags" Target="../tags/tag733.xml"/><Relationship Id="rId4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tags" Target="../tags/tag738.xml"/><Relationship Id="rId2" Type="http://schemas.openxmlformats.org/officeDocument/2006/relationships/tags" Target="../tags/tag737.xml"/><Relationship Id="rId1" Type="http://schemas.openxmlformats.org/officeDocument/2006/relationships/tags" Target="../tags/tag736.xml"/><Relationship Id="rId4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tags" Target="../tags/tag741.xml"/><Relationship Id="rId2" Type="http://schemas.openxmlformats.org/officeDocument/2006/relationships/tags" Target="../tags/tag740.xml"/><Relationship Id="rId1" Type="http://schemas.openxmlformats.org/officeDocument/2006/relationships/tags" Target="../tags/tag739.xml"/><Relationship Id="rId4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tags" Target="../tags/tag744.xml"/><Relationship Id="rId2" Type="http://schemas.openxmlformats.org/officeDocument/2006/relationships/tags" Target="../tags/tag743.xml"/><Relationship Id="rId1" Type="http://schemas.openxmlformats.org/officeDocument/2006/relationships/tags" Target="../tags/tag742.xml"/><Relationship Id="rId4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tags" Target="../tags/tag747.xml"/><Relationship Id="rId2" Type="http://schemas.openxmlformats.org/officeDocument/2006/relationships/tags" Target="../tags/tag746.xml"/><Relationship Id="rId1" Type="http://schemas.openxmlformats.org/officeDocument/2006/relationships/tags" Target="../tags/tag745.xml"/><Relationship Id="rId4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tags" Target="../tags/tag756.xml"/><Relationship Id="rId2" Type="http://schemas.openxmlformats.org/officeDocument/2006/relationships/tags" Target="../tags/tag755.xml"/><Relationship Id="rId1" Type="http://schemas.openxmlformats.org/officeDocument/2006/relationships/tags" Target="../tags/tag754.xml"/><Relationship Id="rId4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tags" Target="../tags/tag759.xml"/><Relationship Id="rId2" Type="http://schemas.openxmlformats.org/officeDocument/2006/relationships/tags" Target="../tags/tag758.xml"/><Relationship Id="rId1" Type="http://schemas.openxmlformats.org/officeDocument/2006/relationships/tags" Target="../tags/tag757.xml"/><Relationship Id="rId4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tags" Target="../tags/tag762.xml"/><Relationship Id="rId2" Type="http://schemas.openxmlformats.org/officeDocument/2006/relationships/tags" Target="../tags/tag761.xml"/><Relationship Id="rId1" Type="http://schemas.openxmlformats.org/officeDocument/2006/relationships/tags" Target="../tags/tag760.xml"/><Relationship Id="rId4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tags" Target="../tags/tag765.xml"/><Relationship Id="rId2" Type="http://schemas.openxmlformats.org/officeDocument/2006/relationships/tags" Target="../tags/tag764.xml"/><Relationship Id="rId1" Type="http://schemas.openxmlformats.org/officeDocument/2006/relationships/tags" Target="../tags/tag763.xml"/><Relationship Id="rId4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tags" Target="../tags/tag768.xml"/><Relationship Id="rId2" Type="http://schemas.openxmlformats.org/officeDocument/2006/relationships/tags" Target="../tags/tag767.xml"/><Relationship Id="rId1" Type="http://schemas.openxmlformats.org/officeDocument/2006/relationships/tags" Target="../tags/tag766.xml"/><Relationship Id="rId4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tags" Target="../tags/tag771.xml"/><Relationship Id="rId2" Type="http://schemas.openxmlformats.org/officeDocument/2006/relationships/tags" Target="../tags/tag770.xml"/><Relationship Id="rId1" Type="http://schemas.openxmlformats.org/officeDocument/2006/relationships/tags" Target="../tags/tag769.xml"/><Relationship Id="rId4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tags" Target="../tags/tag774.xml"/><Relationship Id="rId2" Type="http://schemas.openxmlformats.org/officeDocument/2006/relationships/tags" Target="../tags/tag773.xml"/><Relationship Id="rId1" Type="http://schemas.openxmlformats.org/officeDocument/2006/relationships/tags" Target="../tags/tag772.xml"/><Relationship Id="rId4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tags" Target="../tags/tag777.xml"/><Relationship Id="rId2" Type="http://schemas.openxmlformats.org/officeDocument/2006/relationships/tags" Target="../tags/tag776.xml"/><Relationship Id="rId1" Type="http://schemas.openxmlformats.org/officeDocument/2006/relationships/tags" Target="../tags/tag775.xml"/><Relationship Id="rId4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tags" Target="../tags/tag780.xml"/><Relationship Id="rId2" Type="http://schemas.openxmlformats.org/officeDocument/2006/relationships/tags" Target="../tags/tag779.xml"/><Relationship Id="rId1" Type="http://schemas.openxmlformats.org/officeDocument/2006/relationships/tags" Target="../tags/tag778.xml"/><Relationship Id="rId4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tags" Target="../tags/tag783.xml"/><Relationship Id="rId2" Type="http://schemas.openxmlformats.org/officeDocument/2006/relationships/tags" Target="../tags/tag782.xml"/><Relationship Id="rId1" Type="http://schemas.openxmlformats.org/officeDocument/2006/relationships/tags" Target="../tags/tag781.xml"/><Relationship Id="rId4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tags" Target="../tags/tag786.xml"/><Relationship Id="rId2" Type="http://schemas.openxmlformats.org/officeDocument/2006/relationships/tags" Target="../tags/tag785.xml"/><Relationship Id="rId1" Type="http://schemas.openxmlformats.org/officeDocument/2006/relationships/tags" Target="../tags/tag784.xml"/><Relationship Id="rId4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0.xml"/><Relationship Id="rId4" Type="http://schemas.openxmlformats.org/officeDocument/2006/relationships/image" Target="../media/image13.png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0.xml"/><Relationship Id="rId4" Type="http://schemas.openxmlformats.org/officeDocument/2006/relationships/image" Target="../media/image13.png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0.xml"/><Relationship Id="rId4" Type="http://schemas.openxmlformats.org/officeDocument/2006/relationships/image" Target="../media/image13.png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0.xml"/><Relationship Id="rId4" Type="http://schemas.openxmlformats.org/officeDocument/2006/relationships/image" Target="../media/image13.png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0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2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0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1.xml"/><Relationship Id="rId4" Type="http://schemas.openxmlformats.org/officeDocument/2006/relationships/image" Target="../media/image13.png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1.xml"/><Relationship Id="rId4" Type="http://schemas.openxmlformats.org/officeDocument/2006/relationships/image" Target="../media/image13.png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1.xml"/><Relationship Id="rId4" Type="http://schemas.openxmlformats.org/officeDocument/2006/relationships/image" Target="../media/image13.png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1.xml"/><Relationship Id="rId4" Type="http://schemas.openxmlformats.org/officeDocument/2006/relationships/image" Target="../media/image13.png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2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792.xml"/><Relationship Id="rId1" Type="http://schemas.openxmlformats.org/officeDocument/2006/relationships/tags" Target="../tags/tag791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794.xml"/><Relationship Id="rId1" Type="http://schemas.openxmlformats.org/officeDocument/2006/relationships/tags" Target="../tags/tag793.xml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796.xml"/><Relationship Id="rId1" Type="http://schemas.openxmlformats.org/officeDocument/2006/relationships/tags" Target="../tags/tag795.xml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798.xml"/><Relationship Id="rId1" Type="http://schemas.openxmlformats.org/officeDocument/2006/relationships/tags" Target="../tags/tag797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800.xml"/><Relationship Id="rId1" Type="http://schemas.openxmlformats.org/officeDocument/2006/relationships/tags" Target="../tags/tag799.xml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802.xml"/><Relationship Id="rId1" Type="http://schemas.openxmlformats.org/officeDocument/2006/relationships/tags" Target="../tags/tag801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804.xml"/><Relationship Id="rId1" Type="http://schemas.openxmlformats.org/officeDocument/2006/relationships/tags" Target="../tags/tag803.xml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806.xml"/><Relationship Id="rId1" Type="http://schemas.openxmlformats.org/officeDocument/2006/relationships/tags" Target="../tags/tag805.xml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808.xml"/><Relationship Id="rId1" Type="http://schemas.openxmlformats.org/officeDocument/2006/relationships/tags" Target="../tags/tag80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810.xml"/><Relationship Id="rId1" Type="http://schemas.openxmlformats.org/officeDocument/2006/relationships/tags" Target="../tags/tag809.xml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812.xml"/><Relationship Id="rId1" Type="http://schemas.openxmlformats.org/officeDocument/2006/relationships/tags" Target="../tags/tag81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0.xml"/><Relationship Id="rId1" Type="http://schemas.openxmlformats.org/officeDocument/2006/relationships/tags" Target="../tags/tag17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94.xml"/><Relationship Id="rId1" Type="http://schemas.openxmlformats.org/officeDocument/2006/relationships/tags" Target="../tags/tag19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06.xml"/><Relationship Id="rId1" Type="http://schemas.openxmlformats.org/officeDocument/2006/relationships/tags" Target="../tags/tag20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10.xml"/><Relationship Id="rId1" Type="http://schemas.openxmlformats.org/officeDocument/2006/relationships/tags" Target="../tags/tag209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12.xml"/><Relationship Id="rId1" Type="http://schemas.openxmlformats.org/officeDocument/2006/relationships/tags" Target="../tags/tag21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14.xml"/><Relationship Id="rId1" Type="http://schemas.openxmlformats.org/officeDocument/2006/relationships/tags" Target="../tags/tag21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16.xml"/><Relationship Id="rId1" Type="http://schemas.openxmlformats.org/officeDocument/2006/relationships/tags" Target="../tags/tag21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18.xml"/><Relationship Id="rId1" Type="http://schemas.openxmlformats.org/officeDocument/2006/relationships/tags" Target="../tags/tag21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32.xml"/><Relationship Id="rId1" Type="http://schemas.openxmlformats.org/officeDocument/2006/relationships/tags" Target="../tags/tag23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36.xml"/><Relationship Id="rId1" Type="http://schemas.openxmlformats.org/officeDocument/2006/relationships/tags" Target="../tags/tag23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38.xml"/><Relationship Id="rId1" Type="http://schemas.openxmlformats.org/officeDocument/2006/relationships/tags" Target="../tags/tag23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40.xml"/><Relationship Id="rId1" Type="http://schemas.openxmlformats.org/officeDocument/2006/relationships/tags" Target="../tags/tag23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42.xml"/><Relationship Id="rId1" Type="http://schemas.openxmlformats.org/officeDocument/2006/relationships/tags" Target="../tags/tag24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44.xml"/><Relationship Id="rId1" Type="http://schemas.openxmlformats.org/officeDocument/2006/relationships/tags" Target="../tags/tag24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46.xml"/><Relationship Id="rId1" Type="http://schemas.openxmlformats.org/officeDocument/2006/relationships/tags" Target="../tags/tag24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48.xml"/><Relationship Id="rId1" Type="http://schemas.openxmlformats.org/officeDocument/2006/relationships/tags" Target="../tags/tag24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50.xml"/><Relationship Id="rId1" Type="http://schemas.openxmlformats.org/officeDocument/2006/relationships/tags" Target="../tags/tag24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52.xml"/><Relationship Id="rId1" Type="http://schemas.openxmlformats.org/officeDocument/2006/relationships/tags" Target="../tags/tag2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3542C-76E0-438C-AD1D-A408BDE880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9220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E25B-14D0-4241-982F-1DB9CDD7E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218724"/>
      </p:ext>
    </p:extLst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C840F-2747-46A2-BC4E-E1418A8F9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295517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AD090-14AE-4B19-8E0A-2A6469E61D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94151"/>
      </p:ext>
    </p:extLst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CC79F-F022-4CA1-8894-B21DA38979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261430"/>
      </p:ext>
    </p:extLst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2725"/>
            <a:ext cx="3810000" cy="4575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2725"/>
            <a:ext cx="3810000" cy="4575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11E01-A1E9-43E2-9586-9BFF154DE5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833622"/>
      </p:ext>
    </p:extLst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3EBA3-3CE3-4BE9-A7D4-1E1A59B94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737891"/>
      </p:ext>
    </p:extLst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FA5A7-08A0-4EA1-995D-17267E737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376936"/>
      </p:ext>
    </p:extLst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AC22B-7A7C-4766-8ED2-F06E9F5291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53894"/>
      </p:ext>
    </p:extLst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F6890-A99E-493B-88B2-BE90E0457A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154214"/>
      </p:ext>
    </p:extLst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4228C-AC62-4591-A451-E6C824DF8E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117958"/>
      </p:ext>
    </p:extLst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09AB6-0D24-4F35-8E3C-6D5C0D5D6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103431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C2ACB-2463-4C21-8C03-65A8CDC4CE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679818"/>
      </p:ext>
    </p:extLst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3D625-57D6-46D9-B326-F1D8FDB4B7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933415"/>
      </p:ext>
    </p:extLst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F1FD1-D4A2-4036-97C6-1A7BF5F387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709382"/>
      </p:ext>
    </p:extLst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7999B-B1BB-446C-B168-10EB2EEFB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985237"/>
      </p:ext>
    </p:extLst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1AF5C-2160-4741-A5E7-A2862D147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591644"/>
      </p:ext>
    </p:extLst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2725"/>
            <a:ext cx="3810000" cy="4575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2725"/>
            <a:ext cx="3810000" cy="4575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0DA00-8F25-4684-946D-420DC84690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597719"/>
      </p:ext>
    </p:extLst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9007A-5B08-42E1-8755-9E0001DAE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686814"/>
      </p:ext>
    </p:extLst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59DD5-9DCA-4733-A97E-8CC748673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884976"/>
      </p:ext>
    </p:extLst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A4F66-9DE2-40BA-8EFC-293106F79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150258"/>
      </p:ext>
    </p:extLst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0BB15-7710-41D4-80C7-7A593E1014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493480"/>
      </p:ext>
    </p:extLst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66E2B-8882-4415-8FB0-9AF1A267E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5793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3DB42-D48D-42B5-B9BC-534BAF8FE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358700"/>
      </p:ext>
    </p:extLst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EF6E-BBB9-4077-9E32-30FA06AA29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287240"/>
      </p:ext>
    </p:extLst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B038A-86AA-4CBE-97DD-2DAF0E501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113063"/>
      </p:ext>
    </p:extLst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9984D-D1FE-4E4C-AF10-AD9557424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664617"/>
      </p:ext>
    </p:extLst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5A408-F8E6-4CA8-9D9D-E67DB0688D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255977"/>
      </p:ext>
    </p:extLst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71C6E-7B01-41A1-BFD4-2635A9D26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737946"/>
      </p:ext>
    </p:extLst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89150"/>
            <a:ext cx="3810000" cy="396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89150"/>
            <a:ext cx="3810000" cy="396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6713D-875D-4BA7-AC99-D4288945CE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2090"/>
      </p:ext>
    </p:extLst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6CDB-B663-4244-A7D5-91A5C0233C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615745"/>
      </p:ext>
    </p:extLst>
  </p:cSld>
  <p:clrMapOvr>
    <a:masterClrMapping/>
  </p:clrMapOvr>
  <p:transition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D8CBF-508D-4D7D-8646-4B38696280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04705"/>
      </p:ext>
    </p:extLst>
  </p:cSld>
  <p:clrMapOvr>
    <a:masterClrMapping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54446-1433-4542-9F01-2C1567C46F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822504"/>
      </p:ext>
    </p:extLst>
  </p:cSld>
  <p:clrMapOvr>
    <a:masterClrMapping/>
  </p:clrMapOvr>
  <p:transition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8911-18D4-44DC-9FE9-A239C7D86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931884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DD8BA-0AD3-4C28-8A00-E982BA9FC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462150"/>
      </p:ext>
    </p:extLst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4C964-A000-43CE-A863-FE89980E5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349174"/>
      </p:ext>
    </p:extLst>
  </p:cSld>
  <p:clrMapOvr>
    <a:masterClrMapping/>
  </p:clrMapOvr>
  <p:transition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FBB65-8060-42F4-91F0-1A4208C8F1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64997"/>
      </p:ext>
    </p:extLst>
  </p:cSld>
  <p:clrMapOvr>
    <a:masterClrMapping/>
  </p:clrMapOvr>
  <p:transition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2D007-2736-463C-987D-027AEC13A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973059"/>
      </p:ext>
    </p:extLst>
  </p:cSld>
  <p:clrMapOvr>
    <a:masterClrMapping/>
  </p:clrMapOvr>
  <p:transition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02C9D-79EE-40F6-BFC8-A8FA8CEB5B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448661"/>
      </p:ext>
    </p:extLst>
  </p:cSld>
  <p:clrMapOvr>
    <a:masterClrMapping/>
  </p:clrMapOvr>
  <p:transition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BB02E-C1E1-4A39-98BA-E3649B6DEA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172754"/>
      </p:ext>
    </p:extLst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ECE80-BACF-43AE-962C-C850A733AD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911301"/>
      </p:ext>
    </p:extLst>
  </p:cSld>
  <p:clrMapOvr>
    <a:masterClrMapping/>
  </p:clrMapOvr>
  <p:transition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482725"/>
            <a:ext cx="3810000" cy="4672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82725"/>
            <a:ext cx="3810000" cy="4672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1B5B5-7FD0-4A54-BC0F-4DCDBA893C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651617"/>
      </p:ext>
    </p:extLst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26CD9-76DF-4CC4-9B42-DD9AC071B8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45898"/>
      </p:ext>
    </p:extLst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CBEC3-6C26-47D0-87D1-D4FF52A5F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3939"/>
      </p:ext>
    </p:extLst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C9DCF-F9CD-4B5C-ADDF-FAFF86805B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14345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42D4E-72BA-416C-9A97-8D04109AD1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859406"/>
      </p:ext>
    </p:extLst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D4D64-CBFC-44C3-83BB-A0669EA20E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680186"/>
      </p:ext>
    </p:extLst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01CCB-0C01-4EFD-B791-D7F4CB95B3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379589"/>
      </p:ext>
    </p:extLst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1855A-3081-4D11-A0F5-E018683CF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769082"/>
      </p:ext>
    </p:extLst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154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0"/>
            <a:ext cx="5680075" cy="6154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F03A9-63E4-40FB-BBAF-3190874B53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18288"/>
      </p:ext>
    </p:extLst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9B1F-69C8-4D45-BC55-A0059B70C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604699"/>
      </p:ext>
    </p:extLst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12C59-C7BA-43CA-B5A0-4DECFBD427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622247"/>
      </p:ext>
    </p:extLst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A0AD5-CF6A-4B99-89E0-6367854885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148031"/>
      </p:ext>
    </p:extLst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925" y="1482725"/>
            <a:ext cx="3810000" cy="4672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482725"/>
            <a:ext cx="3810000" cy="4672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627CE-BAD2-4DB2-AB95-18C20BCA6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207071"/>
      </p:ext>
    </p:extLst>
  </p:cSld>
  <p:clrMapOvr>
    <a:masterClrMapping/>
  </p:clrMapOvr>
  <p:transition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D9308-387C-4AF5-8EB8-B741B05EE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467717"/>
      </p:ext>
    </p:extLst>
  </p:cSld>
  <p:clrMapOvr>
    <a:masterClrMapping/>
  </p:clrMapOvr>
  <p:transition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D0183-6DD8-477B-96EA-05D35FB77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45520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89150"/>
            <a:ext cx="3810000" cy="396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89150"/>
            <a:ext cx="3810000" cy="396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2AD63-2755-42F5-85A0-A2DD59978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074784"/>
      </p:ext>
    </p:extLst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5419D-4288-4FCA-8DA6-033A78E8B3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773720"/>
      </p:ext>
    </p:extLst>
  </p:cSld>
  <p:clrMapOvr>
    <a:masterClrMapping/>
  </p:clrMapOvr>
  <p:transition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7C399-381A-486D-B0E3-2A16623D4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216241"/>
      </p:ext>
    </p:extLst>
  </p:cSld>
  <p:clrMapOvr>
    <a:masterClrMapping/>
  </p:clrMapOvr>
  <p:transition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0B74-93C3-4747-8BBC-74D3CE2F5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487602"/>
      </p:ext>
    </p:extLst>
  </p:cSld>
  <p:clrMapOvr>
    <a:masterClrMapping/>
  </p:clrMapOvr>
  <p:transition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8D787-5FD5-4A91-8D01-98509771A2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882171"/>
      </p:ext>
    </p:extLst>
  </p:cSld>
  <p:clrMapOvr>
    <a:masterClrMapping/>
  </p:clrMapOvr>
  <p:transition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0"/>
            <a:ext cx="1946275" cy="6154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0"/>
            <a:ext cx="5689600" cy="6154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592F-87EB-4335-BB1F-AF25CE17C6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932302"/>
      </p:ext>
    </p:extLst>
  </p:cSld>
  <p:clrMapOvr>
    <a:masterClrMapping/>
  </p:clrMapOvr>
  <p:transition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68440-99FF-49E7-9458-A622124C3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93064"/>
      </p:ext>
    </p:extLst>
  </p:cSld>
  <p:clrMapOvr>
    <a:masterClrMapping/>
  </p:clrMapOvr>
  <p:transition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E8F1A-7098-4758-A059-AECE05072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399584"/>
      </p:ext>
    </p:extLst>
  </p:cSld>
  <p:clrMapOvr>
    <a:masterClrMapping/>
  </p:clrMapOvr>
  <p:transition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B2BC-3781-4F9F-8AC0-86605AEA66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654590"/>
      </p:ext>
    </p:extLst>
  </p:cSld>
  <p:clrMapOvr>
    <a:masterClrMapping/>
  </p:clrMapOvr>
  <p:transition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388" y="1482725"/>
            <a:ext cx="3810000" cy="4575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482725"/>
            <a:ext cx="3810000" cy="4575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61188-DD53-466F-BCBB-FF199D8892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674614"/>
      </p:ext>
    </p:extLst>
  </p:cSld>
  <p:clrMapOvr>
    <a:masterClrMapping/>
  </p:clrMapOvr>
  <p:transition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E3B44-ABED-40EA-B367-A1196EA68F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944461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F75A-8312-4E30-B882-5C51FC4144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920899"/>
      </p:ext>
    </p:extLst>
  </p:cSld>
  <p:clrMapOvr>
    <a:masterClrMapping/>
  </p:clrMapOvr>
  <p:transition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CDC4-955A-4BBA-851F-DCA57D120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453720"/>
      </p:ext>
    </p:extLst>
  </p:cSld>
  <p:clrMapOvr>
    <a:masterClrMapping/>
  </p:clrMapOvr>
  <p:transition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81DFC-25FD-4EF9-BCDA-721750D3E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530627"/>
      </p:ext>
    </p:extLst>
  </p:cSld>
  <p:clrMapOvr>
    <a:masterClrMapping/>
  </p:clrMapOvr>
  <p:transition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AC888-32CF-4F71-A187-4D8FE676D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110487"/>
      </p:ext>
    </p:extLst>
  </p:cSld>
  <p:clrMapOvr>
    <a:masterClrMapping/>
  </p:clrMapOvr>
  <p:transition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D9E14-6D80-43B3-BE51-EBC6F523C5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215317"/>
      </p:ext>
    </p:extLst>
  </p:cSld>
  <p:clrMapOvr>
    <a:masterClrMapping/>
  </p:clrMapOvr>
  <p:transition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57198-33AA-4AE1-AC2E-7D198528E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485627"/>
      </p:ext>
    </p:extLst>
  </p:cSld>
  <p:clrMapOvr>
    <a:masterClrMapping/>
  </p:clrMapOvr>
  <p:transition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0"/>
            <a:ext cx="1943100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8488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9AB0C-C3B1-4E81-9360-0E5868310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25496"/>
      </p:ext>
    </p:extLst>
  </p:cSld>
  <p:clrMapOvr>
    <a:masterClrMapping/>
  </p:clrMapOvr>
  <p:transition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CBBE7-4E9C-42CA-8A48-7203239A8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024594"/>
      </p:ext>
    </p:extLst>
  </p:cSld>
  <p:clrMapOvr>
    <a:masterClrMapping/>
  </p:clrMapOvr>
  <p:transition>
    <p:wipe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F839D-17BB-4725-A029-F701B114CF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019824"/>
      </p:ext>
    </p:extLst>
  </p:cSld>
  <p:clrMapOvr>
    <a:masterClrMapping/>
  </p:clrMapOvr>
  <p:transition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17759-4B51-4C5A-84A7-31B95C9C0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351221"/>
      </p:ext>
    </p:extLst>
  </p:cSld>
  <p:clrMapOvr>
    <a:masterClrMapping/>
  </p:clrMapOvr>
  <p:transition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2725"/>
            <a:ext cx="3810000" cy="4575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2725"/>
            <a:ext cx="3810000" cy="4575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6DE47-70A2-4CD3-9E8B-D0021531E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83395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033BD-4504-4F8C-B83F-2E5E99E00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809939"/>
      </p:ext>
    </p:extLst>
  </p:cSld>
  <p:clrMapOvr>
    <a:masterClrMapping/>
  </p:clrMapOvr>
  <p:transition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BB538-1202-45D8-A267-85BA88838C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84352"/>
      </p:ext>
    </p:extLst>
  </p:cSld>
  <p:clrMapOvr>
    <a:masterClrMapping/>
  </p:clrMapOvr>
  <p:transition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B6679-AFCC-4339-BE52-E797EB8B6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162453"/>
      </p:ext>
    </p:extLst>
  </p:cSld>
  <p:clrMapOvr>
    <a:masterClrMapping/>
  </p:clrMapOvr>
  <p:transition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57F5C-19F5-4E27-89D0-4EEF3FF3AF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135661"/>
      </p:ext>
    </p:extLst>
  </p:cSld>
  <p:clrMapOvr>
    <a:masterClrMapping/>
  </p:clrMapOvr>
  <p:transition>
    <p:wipe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73ED4-A9F4-4FDB-B971-D07D1D702D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354970"/>
      </p:ext>
    </p:extLst>
  </p:cSld>
  <p:clrMapOvr>
    <a:masterClrMapping/>
  </p:clrMapOvr>
  <p:transition>
    <p:wipe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6C7BF-1C90-4DFF-BCBA-4B71A592A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049801"/>
      </p:ext>
    </p:extLst>
  </p:cSld>
  <p:clrMapOvr>
    <a:masterClrMapping/>
  </p:clrMapOvr>
  <p:transition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35D4B-3407-4CE2-89D0-F2C60947C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105884"/>
      </p:ext>
    </p:extLst>
  </p:cSld>
  <p:clrMapOvr>
    <a:masterClrMapping/>
  </p:clrMapOvr>
  <p:transition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A58A5-854C-4691-B700-27F5C0311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744482"/>
      </p:ext>
    </p:extLst>
  </p:cSld>
  <p:clrMapOvr>
    <a:masterClrMapping/>
  </p:clrMapOvr>
  <p:transition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9F475-BC48-403F-BBF5-79C20247A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002160"/>
      </p:ext>
    </p:extLst>
  </p:cSld>
  <p:clrMapOvr>
    <a:masterClrMapping/>
  </p:clrMapOvr>
  <p:transition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7660B-0D49-4F1C-AE5B-8FD8E293F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885448"/>
      </p:ext>
    </p:extLst>
  </p:cSld>
  <p:clrMapOvr>
    <a:masterClrMapping/>
  </p:clrMapOvr>
  <p:transition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42456-44E5-4E57-A6D9-49ECBCAD45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782765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4C552-977C-4185-9A06-8A356C58C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011881"/>
      </p:ext>
    </p:extLst>
  </p:cSld>
  <p:clrMapOvr>
    <a:masterClrMapping/>
  </p:clrMapOvr>
  <p:transition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89150"/>
            <a:ext cx="3810000" cy="396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89150"/>
            <a:ext cx="3810000" cy="396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90CBD-B415-4C84-B4AB-9721393F1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550132"/>
      </p:ext>
    </p:extLst>
  </p:cSld>
  <p:clrMapOvr>
    <a:masterClrMapping/>
  </p:clrMapOvr>
  <p:transition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AF45F-4A5A-4594-B225-A4B36B11F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693452"/>
      </p:ext>
    </p:extLst>
  </p:cSld>
  <p:clrMapOvr>
    <a:masterClrMapping/>
  </p:clrMapOvr>
  <p:transition>
    <p:wipe dir="r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DF45D-99F5-48A0-9F19-6D3D652985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314672"/>
      </p:ext>
    </p:extLst>
  </p:cSld>
  <p:clrMapOvr>
    <a:masterClrMapping/>
  </p:clrMapOvr>
  <p:transition>
    <p:wipe dir="r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AA278-2E9B-48D0-A9C3-BB229C97E5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628022"/>
      </p:ext>
    </p:extLst>
  </p:cSld>
  <p:clrMapOvr>
    <a:masterClrMapping/>
  </p:clrMapOvr>
  <p:transition>
    <p:wipe dir="r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EEEF3-735F-4A81-B54D-59AB01F287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772583"/>
      </p:ext>
    </p:extLst>
  </p:cSld>
  <p:clrMapOvr>
    <a:masterClrMapping/>
  </p:clrMapOvr>
  <p:transition>
    <p:wipe dir="r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B5EF7-906F-4CFC-8981-4EA3ED7764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021500"/>
      </p:ext>
    </p:extLst>
  </p:cSld>
  <p:clrMapOvr>
    <a:masterClrMapping/>
  </p:clrMapOvr>
  <p:transition>
    <p:wipe dir="r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93F83-82E4-42D1-8013-FC89AF817F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958200"/>
      </p:ext>
    </p:extLst>
  </p:cSld>
  <p:clrMapOvr>
    <a:masterClrMapping/>
  </p:clrMapOvr>
  <p:transition>
    <p:wipe dir="r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80540-7963-412C-B94E-337237E750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386940"/>
      </p:ext>
    </p:extLst>
  </p:cSld>
  <p:clrMapOvr>
    <a:masterClrMapping/>
  </p:clrMapOvr>
  <p:transition>
    <p:wipe dir="r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E02A4-4162-4BCE-BCBE-AF7D08B28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948242"/>
      </p:ext>
    </p:extLst>
  </p:cSld>
  <p:clrMapOvr>
    <a:masterClrMapping/>
  </p:clrMapOvr>
  <p:transition>
    <p:wipe dir="r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40AC0-E70D-4510-A9C8-EBC8C7C747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42775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B6A97-47D5-4E39-9B37-CA4519BD4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752864"/>
      </p:ext>
    </p:extLst>
  </p:cSld>
  <p:clrMapOvr>
    <a:masterClrMapping/>
  </p:clrMapOvr>
  <p:transition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36F72-4FDD-4DFA-AEEF-84686658B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595158"/>
      </p:ext>
    </p:extLst>
  </p:cSld>
  <p:clrMapOvr>
    <a:masterClrMapping/>
  </p:clrMapOvr>
  <p:transition>
    <p:wipe dir="r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2725"/>
            <a:ext cx="3810000" cy="4575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2725"/>
            <a:ext cx="3810000" cy="4575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60B49-125A-4E6B-988D-9334400DD7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221540"/>
      </p:ext>
    </p:extLst>
  </p:cSld>
  <p:clrMapOvr>
    <a:masterClrMapping/>
  </p:clrMapOvr>
  <p:transition>
    <p:wipe dir="r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D7B82-DECF-450C-AEB8-BABAACF9D7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764520"/>
      </p:ext>
    </p:extLst>
  </p:cSld>
  <p:clrMapOvr>
    <a:masterClrMapping/>
  </p:clrMapOvr>
  <p:transition>
    <p:wipe dir="r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64959-0901-4D55-9B67-A3A6EA096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512699"/>
      </p:ext>
    </p:extLst>
  </p:cSld>
  <p:clrMapOvr>
    <a:masterClrMapping/>
  </p:clrMapOvr>
  <p:transition>
    <p:wipe dir="r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FE38B-270D-4B4C-8D87-8F05787353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979319"/>
      </p:ext>
    </p:extLst>
  </p:cSld>
  <p:clrMapOvr>
    <a:masterClrMapping/>
  </p:clrMapOvr>
  <p:transition>
    <p:wipe dir="r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3C662-ADF6-4B67-89DB-5311DA1C5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555889"/>
      </p:ext>
    </p:extLst>
  </p:cSld>
  <p:clrMapOvr>
    <a:masterClrMapping/>
  </p:clrMapOvr>
  <p:transition>
    <p:wipe dir="r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54BE-ECF0-4B21-926E-F63546C10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818355"/>
      </p:ext>
    </p:extLst>
  </p:cSld>
  <p:clrMapOvr>
    <a:masterClrMapping/>
  </p:clrMapOvr>
  <p:transition>
    <p:wipe dir="r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41025-2329-4752-9348-FE4280B41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454397"/>
      </p:ext>
    </p:extLst>
  </p:cSld>
  <p:clrMapOvr>
    <a:masterClrMapping/>
  </p:clrMapOvr>
  <p:transition>
    <p:wipe dir="r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644E8-60D9-4FAD-8C67-7E061F356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357962"/>
      </p:ext>
    </p:extLst>
  </p:cSld>
  <p:clrMapOvr>
    <a:masterClrMapping/>
  </p:clrMapOvr>
  <p:transition>
    <p:wipe dir="r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84101-CFDF-4372-B6C4-7CE95C8FDB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89924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23CA1-F82B-4A53-9B5B-FDE4DBD86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944194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AE3C-3051-4408-84C5-7A1208B7D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662168"/>
      </p:ext>
    </p:extLst>
  </p:cSld>
  <p:clrMapOvr>
    <a:masterClrMapping/>
  </p:clrMapOvr>
  <p:transition>
    <p:wipe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EB41-762B-4CD1-B34E-1051EE275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747254"/>
      </p:ext>
    </p:extLst>
  </p:cSld>
  <p:clrMapOvr>
    <a:masterClrMapping/>
  </p:clrMapOvr>
  <p:transition>
    <p:wipe dir="r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6F4AB-352B-48FF-97E3-0F24669065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346738"/>
      </p:ext>
    </p:extLst>
  </p:cSld>
  <p:clrMapOvr>
    <a:masterClrMapping/>
  </p:clrMapOvr>
  <p:transition>
    <p:wipe dir="r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2725"/>
            <a:ext cx="3810000" cy="4575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2725"/>
            <a:ext cx="3810000" cy="4575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C1814-A6E3-4E6D-BAED-D35325348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830447"/>
      </p:ext>
    </p:extLst>
  </p:cSld>
  <p:clrMapOvr>
    <a:masterClrMapping/>
  </p:clrMapOvr>
  <p:transition>
    <p:wipe dir="r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2A0DB-B44B-4C74-BB05-FF88FF9252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642046"/>
      </p:ext>
    </p:extLst>
  </p:cSld>
  <p:clrMapOvr>
    <a:masterClrMapping/>
  </p:clrMapOvr>
  <p:transition>
    <p:wipe dir="r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9320D-330D-4A17-974A-D5828DA9A9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267341"/>
      </p:ext>
    </p:extLst>
  </p:cSld>
  <p:clrMapOvr>
    <a:masterClrMapping/>
  </p:clrMapOvr>
  <p:transition>
    <p:wipe dir="r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0BA29-F88F-4BB8-B731-10DFD0609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908606"/>
      </p:ext>
    </p:extLst>
  </p:cSld>
  <p:clrMapOvr>
    <a:masterClrMapping/>
  </p:clrMapOvr>
  <p:transition>
    <p:wipe dir="r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FBE54-672A-42A8-817A-FE3ECD253E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694037"/>
      </p:ext>
    </p:extLst>
  </p:cSld>
  <p:clrMapOvr>
    <a:masterClrMapping/>
  </p:clrMapOvr>
  <p:transition>
    <p:wipe dir="r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7FA02-8FC9-4FA4-8CBA-BD1841D147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28780"/>
      </p:ext>
    </p:extLst>
  </p:cSld>
  <p:clrMapOvr>
    <a:masterClrMapping/>
  </p:clrMapOvr>
  <p:transition>
    <p:wipe dir="r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D6886-0024-46A9-BA3A-46B6D9693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581607"/>
      </p:ext>
    </p:extLst>
  </p:cSld>
  <p:clrMapOvr>
    <a:masterClrMapping/>
  </p:clrMapOvr>
  <p:transition>
    <p:wipe dir="r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7F94A-57E0-4652-9950-0E43C36501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639388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62744-A779-4485-B1CE-1D84DAC3F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089407"/>
      </p:ext>
    </p:extLst>
  </p:cSld>
  <p:clrMapOvr>
    <a:masterClrMapping/>
  </p:clrMapOvr>
  <p:transition>
    <p:wipe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81AC1-75E2-435A-8A86-AE14A489AB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178443"/>
      </p:ext>
    </p:extLst>
  </p:cSld>
  <p:clrMapOvr>
    <a:masterClrMapping/>
  </p:clrMapOvr>
  <p:transition>
    <p:wipe dir="r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06166-19C0-487C-BBD9-C709F68E5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692940"/>
      </p:ext>
    </p:extLst>
  </p:cSld>
  <p:clrMapOvr>
    <a:masterClrMapping/>
  </p:clrMapOvr>
  <p:transition>
    <p:wipe dir="r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13148-F6C6-4B6C-A1A6-9E1EFCEE18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314044"/>
      </p:ext>
    </p:extLst>
  </p:cSld>
  <p:clrMapOvr>
    <a:masterClrMapping/>
  </p:clrMapOvr>
  <p:transition>
    <p:wipe dir="r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2725"/>
            <a:ext cx="3810000" cy="4575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2725"/>
            <a:ext cx="3810000" cy="4575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071AA-F5D8-4B9C-8AB7-41E4AA1754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319325"/>
      </p:ext>
    </p:extLst>
  </p:cSld>
  <p:clrMapOvr>
    <a:masterClrMapping/>
  </p:clrMapOvr>
  <p:transition>
    <p:wipe dir="r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9BD5F-A1A2-471E-89EA-0B1B9189AF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08669"/>
      </p:ext>
    </p:extLst>
  </p:cSld>
  <p:clrMapOvr>
    <a:masterClrMapping/>
  </p:clrMapOvr>
  <p:transition>
    <p:wipe dir="r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3C986-9A70-438B-8EBE-6436843F6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644609"/>
      </p:ext>
    </p:extLst>
  </p:cSld>
  <p:clrMapOvr>
    <a:masterClrMapping/>
  </p:clrMapOvr>
  <p:transition>
    <p:wipe dir="r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7570-1B43-4448-967E-DE60D4EA3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071907"/>
      </p:ext>
    </p:extLst>
  </p:cSld>
  <p:clrMapOvr>
    <a:masterClrMapping/>
  </p:clrMapOvr>
  <p:transition>
    <p:wipe dir="r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F8C82-2941-47AF-9D1E-EB8E6C90B0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483124"/>
      </p:ext>
    </p:extLst>
  </p:cSld>
  <p:clrMapOvr>
    <a:masterClrMapping/>
  </p:clrMapOvr>
  <p:transition>
    <p:wipe dir="r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5A678-CE97-420B-958E-FC3AC2746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001712"/>
      </p:ext>
    </p:extLst>
  </p:cSld>
  <p:clrMapOvr>
    <a:masterClrMapping/>
  </p:clrMapOvr>
  <p:transition>
    <p:wipe dir="r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55967-095C-41A5-BDB8-111862C2F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796347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98899-11A6-46D8-95A4-CDF16E710F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127627"/>
      </p:ext>
    </p:extLst>
  </p:cSld>
  <p:clrMapOvr>
    <a:masterClrMapping/>
  </p:clrMapOvr>
  <p:transition>
    <p:wipe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63B00-57CB-4D35-9DE7-9894156965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670390"/>
      </p:ext>
    </p:extLst>
  </p:cSld>
  <p:clrMapOvr>
    <a:masterClrMapping/>
  </p:clrMapOvr>
  <p:transition>
    <p:wipe dir="r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Proprietary &amp; Confidential</a:t>
            </a:r>
            <a:r>
              <a:rPr lang="en-US" altLang="en-US">
                <a:solidFill>
                  <a:srgbClr val="505764"/>
                </a:solidFill>
              </a:rPr>
              <a:t>       Slide # </a:t>
            </a:r>
            <a:fld id="{02411A04-CAF1-4A70-8102-86FF759968E1}" type="slidenum">
              <a:rPr lang="en-US" altLang="en-US" i="0">
                <a:solidFill>
                  <a:srgbClr val="505764"/>
                </a:solidFill>
              </a:rPr>
              <a:pPr>
                <a:defRPr/>
              </a:pPr>
              <a:t>‹#›</a:t>
            </a:fld>
            <a:endParaRPr lang="en-US" altLang="en-US" i="0">
              <a:solidFill>
                <a:srgbClr val="5057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21478"/>
      </p:ext>
    </p:extLst>
  </p:cSld>
  <p:clrMapOvr>
    <a:masterClrMapping/>
  </p:clrMapOvr>
  <p:transition>
    <p:wipe dir="r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Proprietary &amp; Confidential</a:t>
            </a:r>
            <a:r>
              <a:rPr lang="en-US" altLang="en-US">
                <a:solidFill>
                  <a:srgbClr val="505764"/>
                </a:solidFill>
              </a:rPr>
              <a:t>       Slide # </a:t>
            </a:r>
            <a:fld id="{A8DE6F2C-4907-43D6-B396-45F01F647456}" type="slidenum">
              <a:rPr lang="en-US" altLang="en-US" i="0">
                <a:solidFill>
                  <a:srgbClr val="505764"/>
                </a:solidFill>
              </a:rPr>
              <a:pPr>
                <a:defRPr/>
              </a:pPr>
              <a:t>‹#›</a:t>
            </a:fld>
            <a:endParaRPr lang="en-US" altLang="en-US" i="0">
              <a:solidFill>
                <a:srgbClr val="5057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92901"/>
      </p:ext>
    </p:extLst>
  </p:cSld>
  <p:clrMapOvr>
    <a:masterClrMapping/>
  </p:clrMapOvr>
  <p:transition>
    <p:wipe dir="r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Proprietary &amp; Confidential</a:t>
            </a:r>
            <a:r>
              <a:rPr lang="en-US" altLang="en-US">
                <a:solidFill>
                  <a:srgbClr val="505764"/>
                </a:solidFill>
              </a:rPr>
              <a:t>       Slide # </a:t>
            </a:r>
            <a:fld id="{46BBA173-D0DF-41D0-9A41-92AF9E7E90B0}" type="slidenum">
              <a:rPr lang="en-US" altLang="en-US" i="0">
                <a:solidFill>
                  <a:srgbClr val="505764"/>
                </a:solidFill>
              </a:rPr>
              <a:pPr>
                <a:defRPr/>
              </a:pPr>
              <a:t>‹#›</a:t>
            </a:fld>
            <a:endParaRPr lang="en-US" altLang="en-US" i="0">
              <a:solidFill>
                <a:srgbClr val="5057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88500"/>
      </p:ext>
    </p:extLst>
  </p:cSld>
  <p:clrMapOvr>
    <a:masterClrMapping/>
  </p:clrMapOvr>
  <p:transition>
    <p:wipe dir="r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33850" cy="4433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5" y="1600200"/>
            <a:ext cx="4133850" cy="4433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Proprietary &amp; Confidential</a:t>
            </a:r>
            <a:r>
              <a:rPr lang="en-US" altLang="en-US">
                <a:solidFill>
                  <a:srgbClr val="505764"/>
                </a:solidFill>
              </a:rPr>
              <a:t>       Slide # </a:t>
            </a:r>
            <a:fld id="{96168A3A-E92D-49CB-9DDA-47C615093F30}" type="slidenum">
              <a:rPr lang="en-US" altLang="en-US" i="0">
                <a:solidFill>
                  <a:srgbClr val="505764"/>
                </a:solidFill>
              </a:rPr>
              <a:pPr>
                <a:defRPr/>
              </a:pPr>
              <a:t>‹#›</a:t>
            </a:fld>
            <a:endParaRPr lang="en-US" altLang="en-US" i="0">
              <a:solidFill>
                <a:srgbClr val="5057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75419"/>
      </p:ext>
    </p:extLst>
  </p:cSld>
  <p:clrMapOvr>
    <a:masterClrMapping/>
  </p:clrMapOvr>
  <p:transition>
    <p:wipe dir="r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Proprietary &amp; Confidential</a:t>
            </a:r>
            <a:r>
              <a:rPr lang="en-US" altLang="en-US">
                <a:solidFill>
                  <a:srgbClr val="505764"/>
                </a:solidFill>
              </a:rPr>
              <a:t>       Slide # </a:t>
            </a:r>
            <a:fld id="{CC6027F4-3113-4113-9FD9-FD2D1C9CAD17}" type="slidenum">
              <a:rPr lang="en-US" altLang="en-US" i="0">
                <a:solidFill>
                  <a:srgbClr val="505764"/>
                </a:solidFill>
              </a:rPr>
              <a:pPr>
                <a:defRPr/>
              </a:pPr>
              <a:t>‹#›</a:t>
            </a:fld>
            <a:endParaRPr lang="en-US" altLang="en-US" i="0">
              <a:solidFill>
                <a:srgbClr val="5057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51771"/>
      </p:ext>
    </p:extLst>
  </p:cSld>
  <p:clrMapOvr>
    <a:masterClrMapping/>
  </p:clrMapOvr>
  <p:transition>
    <p:wipe dir="r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Proprietary &amp; Confidential</a:t>
            </a:r>
            <a:r>
              <a:rPr lang="en-US" altLang="en-US">
                <a:solidFill>
                  <a:srgbClr val="505764"/>
                </a:solidFill>
              </a:rPr>
              <a:t>       Slide # </a:t>
            </a:r>
            <a:fld id="{16042B01-EBEF-4897-AB63-EC2266AED0D2}" type="slidenum">
              <a:rPr lang="en-US" altLang="en-US" i="0">
                <a:solidFill>
                  <a:srgbClr val="505764"/>
                </a:solidFill>
              </a:rPr>
              <a:pPr>
                <a:defRPr/>
              </a:pPr>
              <a:t>‹#›</a:t>
            </a:fld>
            <a:endParaRPr lang="en-US" altLang="en-US" i="0">
              <a:solidFill>
                <a:srgbClr val="5057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1404"/>
      </p:ext>
    </p:extLst>
  </p:cSld>
  <p:clrMapOvr>
    <a:masterClrMapping/>
  </p:clrMapOvr>
  <p:transition>
    <p:wipe dir="r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Proprietary &amp; Confidential</a:t>
            </a:r>
            <a:r>
              <a:rPr lang="en-US" altLang="en-US">
                <a:solidFill>
                  <a:srgbClr val="505764"/>
                </a:solidFill>
              </a:rPr>
              <a:t>       Slide # </a:t>
            </a:r>
            <a:fld id="{16EA2297-49A4-4935-A390-DD2C69A21AA5}" type="slidenum">
              <a:rPr lang="en-US" altLang="en-US" i="0">
                <a:solidFill>
                  <a:srgbClr val="505764"/>
                </a:solidFill>
              </a:rPr>
              <a:pPr>
                <a:defRPr/>
              </a:pPr>
              <a:t>‹#›</a:t>
            </a:fld>
            <a:endParaRPr lang="en-US" altLang="en-US" i="0">
              <a:solidFill>
                <a:srgbClr val="5057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50488"/>
      </p:ext>
    </p:extLst>
  </p:cSld>
  <p:clrMapOvr>
    <a:masterClrMapping/>
  </p:clrMapOvr>
  <p:transition>
    <p:wipe dir="r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Proprietary &amp; Confidential</a:t>
            </a:r>
            <a:r>
              <a:rPr lang="en-US" altLang="en-US">
                <a:solidFill>
                  <a:srgbClr val="505764"/>
                </a:solidFill>
              </a:rPr>
              <a:t>       Slide # </a:t>
            </a:r>
            <a:fld id="{C14ECFF6-BB30-4BDD-B091-F86094B22232}" type="slidenum">
              <a:rPr lang="en-US" altLang="en-US" i="0">
                <a:solidFill>
                  <a:srgbClr val="505764"/>
                </a:solidFill>
              </a:rPr>
              <a:pPr>
                <a:defRPr/>
              </a:pPr>
              <a:t>‹#›</a:t>
            </a:fld>
            <a:endParaRPr lang="en-US" altLang="en-US" i="0">
              <a:solidFill>
                <a:srgbClr val="5057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17679"/>
      </p:ext>
    </p:extLst>
  </p:cSld>
  <p:clrMapOvr>
    <a:masterClrMapping/>
  </p:clrMapOvr>
  <p:transition>
    <p:wipe dir="r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Proprietary &amp; Confidential</a:t>
            </a:r>
            <a:r>
              <a:rPr lang="en-US" altLang="en-US">
                <a:solidFill>
                  <a:srgbClr val="505764"/>
                </a:solidFill>
              </a:rPr>
              <a:t>       Slide # </a:t>
            </a:r>
            <a:fld id="{2B12A9DA-A8CF-4D91-BABB-AF8B16FDFB59}" type="slidenum">
              <a:rPr lang="en-US" altLang="en-US" i="0">
                <a:solidFill>
                  <a:srgbClr val="505764"/>
                </a:solidFill>
              </a:rPr>
              <a:pPr>
                <a:defRPr/>
              </a:pPr>
              <a:t>‹#›</a:t>
            </a:fld>
            <a:endParaRPr lang="en-US" altLang="en-US" i="0">
              <a:solidFill>
                <a:srgbClr val="5057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95786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9DEFA-1F92-4C86-89F1-97CE05383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75118"/>
      </p:ext>
    </p:extLst>
  </p:cSld>
  <p:clrMapOvr>
    <a:masterClrMapping/>
  </p:clrMapOvr>
  <p:transition>
    <p:wipe dir="r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Proprietary &amp; Confidential</a:t>
            </a:r>
            <a:r>
              <a:rPr lang="en-US" altLang="en-US">
                <a:solidFill>
                  <a:srgbClr val="505764"/>
                </a:solidFill>
              </a:rPr>
              <a:t>       Slide # </a:t>
            </a:r>
            <a:fld id="{A036EDBE-DD90-4201-A74A-780677E570DA}" type="slidenum">
              <a:rPr lang="en-US" altLang="en-US" i="0">
                <a:solidFill>
                  <a:srgbClr val="505764"/>
                </a:solidFill>
              </a:rPr>
              <a:pPr>
                <a:defRPr/>
              </a:pPr>
              <a:t>‹#›</a:t>
            </a:fld>
            <a:endParaRPr lang="en-US" altLang="en-US" i="0">
              <a:solidFill>
                <a:srgbClr val="5057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52180"/>
      </p:ext>
    </p:extLst>
  </p:cSld>
  <p:clrMapOvr>
    <a:masterClrMapping/>
  </p:clrMapOvr>
  <p:transition>
    <p:wipe dir="r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603250"/>
            <a:ext cx="2105025" cy="5430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603250"/>
            <a:ext cx="6165850" cy="5430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Proprietary &amp; Confidential</a:t>
            </a:r>
            <a:r>
              <a:rPr lang="en-US" altLang="en-US">
                <a:solidFill>
                  <a:srgbClr val="505764"/>
                </a:solidFill>
              </a:rPr>
              <a:t>       Slide # </a:t>
            </a:r>
            <a:fld id="{B9597544-EEFD-49C8-9E15-C3CC42D2648E}" type="slidenum">
              <a:rPr lang="en-US" altLang="en-US" i="0">
                <a:solidFill>
                  <a:srgbClr val="505764"/>
                </a:solidFill>
              </a:rPr>
              <a:pPr>
                <a:defRPr/>
              </a:pPr>
              <a:t>‹#›</a:t>
            </a:fld>
            <a:endParaRPr lang="en-US" altLang="en-US" i="0">
              <a:solidFill>
                <a:srgbClr val="5057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3664"/>
      </p:ext>
    </p:extLst>
  </p:cSld>
  <p:clrMapOvr>
    <a:masterClrMapping/>
  </p:clrMapOvr>
  <p:transition>
    <p:wipe dir="r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Accelerating.org</a:t>
            </a:r>
          </a:p>
        </p:txBody>
      </p:sp>
    </p:spTree>
    <p:extLst>
      <p:ext uri="{BB962C8B-B14F-4D97-AF65-F5344CB8AC3E}">
        <p14:creationId xmlns:p14="http://schemas.microsoft.com/office/powerpoint/2010/main" val="1405816329"/>
      </p:ext>
    </p:extLst>
  </p:cSld>
  <p:clrMapOvr>
    <a:masterClrMapping/>
  </p:clrMapOvr>
  <p:transition>
    <p:wipe dir="r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Accelerating.org</a:t>
            </a:r>
          </a:p>
        </p:txBody>
      </p:sp>
    </p:spTree>
    <p:extLst>
      <p:ext uri="{BB962C8B-B14F-4D97-AF65-F5344CB8AC3E}">
        <p14:creationId xmlns:p14="http://schemas.microsoft.com/office/powerpoint/2010/main" val="3973703130"/>
      </p:ext>
    </p:extLst>
  </p:cSld>
  <p:clrMapOvr>
    <a:masterClrMapping/>
  </p:clrMapOvr>
  <p:transition>
    <p:wipe dir="r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Accelerating.org</a:t>
            </a:r>
          </a:p>
        </p:txBody>
      </p:sp>
    </p:spTree>
    <p:extLst>
      <p:ext uri="{BB962C8B-B14F-4D97-AF65-F5344CB8AC3E}">
        <p14:creationId xmlns:p14="http://schemas.microsoft.com/office/powerpoint/2010/main" val="158301268"/>
      </p:ext>
    </p:extLst>
  </p:cSld>
  <p:clrMapOvr>
    <a:masterClrMapping/>
  </p:clrMapOvr>
  <p:transition>
    <p:wipe dir="r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447800"/>
            <a:ext cx="38481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447800"/>
            <a:ext cx="38481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Accelerating.org</a:t>
            </a:r>
          </a:p>
        </p:txBody>
      </p:sp>
    </p:spTree>
    <p:extLst>
      <p:ext uri="{BB962C8B-B14F-4D97-AF65-F5344CB8AC3E}">
        <p14:creationId xmlns:p14="http://schemas.microsoft.com/office/powerpoint/2010/main" val="2657108807"/>
      </p:ext>
    </p:extLst>
  </p:cSld>
  <p:clrMapOvr>
    <a:masterClrMapping/>
  </p:clrMapOvr>
  <p:transition>
    <p:wipe dir="r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Accelerating.org</a:t>
            </a:r>
          </a:p>
        </p:txBody>
      </p:sp>
    </p:spTree>
    <p:extLst>
      <p:ext uri="{BB962C8B-B14F-4D97-AF65-F5344CB8AC3E}">
        <p14:creationId xmlns:p14="http://schemas.microsoft.com/office/powerpoint/2010/main" val="3700566527"/>
      </p:ext>
    </p:extLst>
  </p:cSld>
  <p:clrMapOvr>
    <a:masterClrMapping/>
  </p:clrMapOvr>
  <p:transition>
    <p:wipe dir="r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Accelerating.org</a:t>
            </a:r>
          </a:p>
        </p:txBody>
      </p:sp>
    </p:spTree>
    <p:extLst>
      <p:ext uri="{BB962C8B-B14F-4D97-AF65-F5344CB8AC3E}">
        <p14:creationId xmlns:p14="http://schemas.microsoft.com/office/powerpoint/2010/main" val="34748282"/>
      </p:ext>
    </p:extLst>
  </p:cSld>
  <p:clrMapOvr>
    <a:masterClrMapping/>
  </p:clrMapOvr>
  <p:transition>
    <p:wipe dir="r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Accelerating.org</a:t>
            </a:r>
          </a:p>
        </p:txBody>
      </p:sp>
    </p:spTree>
    <p:extLst>
      <p:ext uri="{BB962C8B-B14F-4D97-AF65-F5344CB8AC3E}">
        <p14:creationId xmlns:p14="http://schemas.microsoft.com/office/powerpoint/2010/main" val="943654447"/>
      </p:ext>
    </p:extLst>
  </p:cSld>
  <p:clrMapOvr>
    <a:masterClrMapping/>
  </p:clrMapOvr>
  <p:transition>
    <p:wipe dir="r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Accelerating.org</a:t>
            </a:r>
          </a:p>
        </p:txBody>
      </p:sp>
    </p:spTree>
    <p:extLst>
      <p:ext uri="{BB962C8B-B14F-4D97-AF65-F5344CB8AC3E}">
        <p14:creationId xmlns:p14="http://schemas.microsoft.com/office/powerpoint/2010/main" val="4209917716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5479-8BBA-4279-A88A-0699602D3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642867"/>
      </p:ext>
    </p:extLst>
  </p:cSld>
  <p:clrMapOvr>
    <a:masterClrMapping/>
  </p:clrMapOvr>
  <p:transition>
    <p:wipe dir="r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Accelerating.org</a:t>
            </a:r>
          </a:p>
        </p:txBody>
      </p:sp>
    </p:spTree>
    <p:extLst>
      <p:ext uri="{BB962C8B-B14F-4D97-AF65-F5344CB8AC3E}">
        <p14:creationId xmlns:p14="http://schemas.microsoft.com/office/powerpoint/2010/main" val="2370249968"/>
      </p:ext>
    </p:extLst>
  </p:cSld>
  <p:clrMapOvr>
    <a:masterClrMapping/>
  </p:clrMapOvr>
  <p:transition>
    <p:wipe dir="r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Accelerating.org</a:t>
            </a:r>
          </a:p>
        </p:txBody>
      </p:sp>
    </p:spTree>
    <p:extLst>
      <p:ext uri="{BB962C8B-B14F-4D97-AF65-F5344CB8AC3E}">
        <p14:creationId xmlns:p14="http://schemas.microsoft.com/office/powerpoint/2010/main" val="1334139009"/>
      </p:ext>
    </p:extLst>
  </p:cSld>
  <p:clrMapOvr>
    <a:masterClrMapping/>
  </p:clrMapOvr>
  <p:transition>
    <p:wipe dir="r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52400"/>
            <a:ext cx="19812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7912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Accelerating.org</a:t>
            </a:r>
          </a:p>
        </p:txBody>
      </p:sp>
    </p:spTree>
    <p:extLst>
      <p:ext uri="{BB962C8B-B14F-4D97-AF65-F5344CB8AC3E}">
        <p14:creationId xmlns:p14="http://schemas.microsoft.com/office/powerpoint/2010/main" val="2787062067"/>
      </p:ext>
    </p:extLst>
  </p:cSld>
  <p:clrMapOvr>
    <a:masterClrMapping/>
  </p:clrMapOvr>
  <p:transition>
    <p:wipe dir="r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990B2-4C53-41F7-A0FA-A784E190F7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929865"/>
      </p:ext>
    </p:extLst>
  </p:cSld>
  <p:clrMapOvr>
    <a:masterClrMapping/>
  </p:clrMapOvr>
  <p:transition>
    <p:wipe dir="r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0710A-571D-4F19-A3E9-1CC911F039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380143"/>
      </p:ext>
    </p:extLst>
  </p:cSld>
  <p:clrMapOvr>
    <a:masterClrMapping/>
  </p:clrMapOvr>
  <p:transition>
    <p:wipe dir="r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978CC-8E86-4340-B133-FF4467647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320220"/>
      </p:ext>
    </p:extLst>
  </p:cSld>
  <p:clrMapOvr>
    <a:masterClrMapping/>
  </p:clrMapOvr>
  <p:transition>
    <p:wipe dir="r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DA96B-4718-4DC6-813B-A6035BB67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704577"/>
      </p:ext>
    </p:extLst>
  </p:cSld>
  <p:clrMapOvr>
    <a:masterClrMapping/>
  </p:clrMapOvr>
  <p:transition>
    <p:wipe dir="r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97AF5-65F9-4476-83C1-34F8EADD4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675825"/>
      </p:ext>
    </p:extLst>
  </p:cSld>
  <p:clrMapOvr>
    <a:masterClrMapping/>
  </p:clrMapOvr>
  <p:transition>
    <p:wipe dir="r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4BC38-1323-4674-8F96-77DF05D8A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342934"/>
      </p:ext>
    </p:extLst>
  </p:cSld>
  <p:clrMapOvr>
    <a:masterClrMapping/>
  </p:clrMapOvr>
  <p:transition>
    <p:wipe dir="r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551FE-403E-4335-ABDE-EF5D7F03A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432624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280AF-02A3-48A9-8458-1176AEFF7E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430560"/>
      </p:ext>
    </p:extLst>
  </p:cSld>
  <p:clrMapOvr>
    <a:masterClrMapping/>
  </p:clrMapOvr>
  <p:transition>
    <p:wipe dir="r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F1F6-2A5B-4EB2-AF9B-4C044654C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780403"/>
      </p:ext>
    </p:extLst>
  </p:cSld>
  <p:clrMapOvr>
    <a:masterClrMapping/>
  </p:clrMapOvr>
  <p:transition>
    <p:wipe dir="r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4A28-EDFC-42D3-A125-18DEBF16F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016342"/>
      </p:ext>
    </p:extLst>
  </p:cSld>
  <p:clrMapOvr>
    <a:masterClrMapping/>
  </p:clrMapOvr>
  <p:transition>
    <p:wipe dir="r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7A85F-C385-4431-8E6F-34EFE032D2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557640"/>
      </p:ext>
    </p:extLst>
  </p:cSld>
  <p:clrMapOvr>
    <a:masterClrMapping/>
  </p:clrMapOvr>
  <p:transition>
    <p:wipe dir="r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E5956-A8B8-4086-AB12-1BF6CB805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73103"/>
      </p:ext>
    </p:extLst>
  </p:cSld>
  <p:clrMapOvr>
    <a:masterClrMapping/>
  </p:clrMapOvr>
  <p:transition>
    <p:wipe dir="r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AE925-D9DC-4532-B0F7-7BD8C392DF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34466"/>
      </p:ext>
    </p:extLst>
  </p:cSld>
  <p:clrMapOvr>
    <a:masterClrMapping/>
  </p:clrMapOvr>
  <p:transition>
    <p:wipe dir="r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65545-5D99-4DC4-A504-D6EBACCF4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248084"/>
      </p:ext>
    </p:extLst>
  </p:cSld>
  <p:clrMapOvr>
    <a:masterClrMapping/>
  </p:clrMapOvr>
  <p:transition>
    <p:wipe dir="r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87DDF-934F-443D-A13A-31FE1245F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860725"/>
      </p:ext>
    </p:extLst>
  </p:cSld>
  <p:clrMapOvr>
    <a:masterClrMapping/>
  </p:clrMapOvr>
  <p:transition>
    <p:wipe dir="r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E2DC3-C46A-4F64-A0A3-98333EF39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60407"/>
      </p:ext>
    </p:extLst>
  </p:cSld>
  <p:clrMapOvr>
    <a:masterClrMapping/>
  </p:clrMapOvr>
  <p:transition>
    <p:wipe dir="r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E4B35-5BC8-4F1B-93F6-A87FDF2E36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289458"/>
      </p:ext>
    </p:extLst>
  </p:cSld>
  <p:clrMapOvr>
    <a:masterClrMapping/>
  </p:clrMapOvr>
  <p:transition>
    <p:wipe dir="r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542BC-3169-4953-9CE6-2E5F2DC83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954936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89150"/>
            <a:ext cx="3810000" cy="396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89150"/>
            <a:ext cx="3810000" cy="396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7FEBB-5AD0-42BE-9ECD-0EC861AFB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298189"/>
      </p:ext>
    </p:extLst>
  </p:cSld>
  <p:clrMapOvr>
    <a:masterClrMapping/>
  </p:clrMapOvr>
  <p:transition>
    <p:wipe dir="r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BE655-C029-4CCC-97C8-41A51C0A21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429634"/>
      </p:ext>
    </p:extLst>
  </p:cSld>
  <p:clrMapOvr>
    <a:masterClrMapping/>
  </p:clrMapOvr>
  <p:transition>
    <p:wipe dir="r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2249A-4C61-401D-ADE5-659D84400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331960"/>
      </p:ext>
    </p:extLst>
  </p:cSld>
  <p:clrMapOvr>
    <a:masterClrMapping/>
  </p:clrMapOvr>
  <p:transition>
    <p:wipe dir="r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B1BC0-DDE9-4187-851F-84C118C14C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029793"/>
      </p:ext>
    </p:extLst>
  </p:cSld>
  <p:clrMapOvr>
    <a:masterClrMapping/>
  </p:clrMapOvr>
  <p:transition>
    <p:wipe dir="r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8B80-7D1F-4853-93DE-29FD29A823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649324"/>
      </p:ext>
    </p:extLst>
  </p:cSld>
  <p:clrMapOvr>
    <a:masterClrMapping/>
  </p:clrMapOvr>
  <p:transition>
    <p:wipe dir="r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0CA44-295E-4C1B-9A9F-6F8B93C4A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733611"/>
      </p:ext>
    </p:extLst>
  </p:cSld>
  <p:clrMapOvr>
    <a:masterClrMapping/>
  </p:clrMapOvr>
  <p:transition>
    <p:wipe dir="r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3DE92-D4FD-4767-8AB0-54DBDB8AD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523974"/>
      </p:ext>
    </p:extLst>
  </p:cSld>
  <p:clrMapOvr>
    <a:masterClrMapping/>
  </p:clrMapOvr>
  <p:transition>
    <p:wipe dir="r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DFBC3-4386-4D60-BC89-A552BE8B9A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696238"/>
      </p:ext>
    </p:extLst>
  </p:cSld>
  <p:clrMapOvr>
    <a:masterClrMapping/>
  </p:clrMapOvr>
  <p:transition>
    <p:wipe dir="r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2B88-7151-4929-B4DE-B8ECE3817B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883065"/>
      </p:ext>
    </p:extLst>
  </p:cSld>
  <p:clrMapOvr>
    <a:masterClrMapping/>
  </p:clrMapOvr>
  <p:transition>
    <p:wipe dir="r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66A72-5383-4375-AA0E-C84439D56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990046"/>
      </p:ext>
    </p:extLst>
  </p:cSld>
  <p:clrMapOvr>
    <a:masterClrMapping/>
  </p:clrMapOvr>
  <p:transition>
    <p:wipe dir="r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35D67-F7DA-4CE1-9D67-270EE5C94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787520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9C1F2-2B29-40A8-8966-45970D2ADB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037645"/>
      </p:ext>
    </p:extLst>
  </p:cSld>
  <p:clrMapOvr>
    <a:masterClrMapping/>
  </p:clrMapOvr>
  <p:transition>
    <p:wipe dir="r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3718F-22F7-4C24-96CA-25E36BBA73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779874"/>
      </p:ext>
    </p:extLst>
  </p:cSld>
  <p:clrMapOvr>
    <a:masterClrMapping/>
  </p:clrMapOvr>
  <p:transition>
    <p:wipe dir="r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B4DE0-6F97-4B65-BF90-E6DD8046F6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983510"/>
      </p:ext>
    </p:extLst>
  </p:cSld>
  <p:clrMapOvr>
    <a:masterClrMapping/>
  </p:clrMapOvr>
  <p:transition>
    <p:wipe dir="r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5C87-8D30-4125-9A5D-985B2A80AA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069674"/>
      </p:ext>
    </p:extLst>
  </p:cSld>
  <p:clrMapOvr>
    <a:masterClrMapping/>
  </p:clrMapOvr>
  <p:transition>
    <p:wipe dir="r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0D525-FCF3-4AAB-935A-F1A93FB175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034129"/>
      </p:ext>
    </p:extLst>
  </p:cSld>
  <p:clrMapOvr>
    <a:masterClrMapping/>
  </p:clrMapOvr>
  <p:transition>
    <p:wipe dir="r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48A4C-8722-460E-9B20-92AFD6777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660251"/>
      </p:ext>
    </p:extLst>
  </p:cSld>
  <p:clrMapOvr>
    <a:masterClrMapping/>
  </p:clrMapOvr>
  <p:transition>
    <p:wipe dir="r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4C46A-C6A5-4535-9E3D-9F3913054A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753341"/>
      </p:ext>
    </p:extLst>
  </p:cSld>
  <p:clrMapOvr>
    <a:masterClrMapping/>
  </p:clrMapOvr>
  <p:transition>
    <p:wipe dir="r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D9F1B-5016-4186-8985-76D986E47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810438"/>
      </p:ext>
    </p:extLst>
  </p:cSld>
  <p:clrMapOvr>
    <a:masterClrMapping/>
  </p:clrMapOvr>
  <p:transition>
    <p:wipe dir="r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FF1D-0C7D-476B-91F5-03F6D70D9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214875"/>
      </p:ext>
    </p:extLst>
  </p:cSld>
  <p:clrMapOvr>
    <a:masterClrMapping/>
  </p:clrMapOvr>
  <p:transition>
    <p:wipe dir="r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AF265-C464-4311-B143-20C84566EF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047403"/>
      </p:ext>
    </p:extLst>
  </p:cSld>
  <p:clrMapOvr>
    <a:masterClrMapping/>
  </p:clrMapOvr>
  <p:transition>
    <p:wipe dir="r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5B76B-C6A2-41F0-95D1-01F52186DE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75953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3B5AF-EE6F-4CF9-A509-7F5E605E51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154482"/>
      </p:ext>
    </p:extLst>
  </p:cSld>
  <p:clrMapOvr>
    <a:masterClrMapping/>
  </p:clrMapOvr>
  <p:transition>
    <p:wipe dir="r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0FD9C-EF7B-4388-9E3E-E0831ED763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885193"/>
      </p:ext>
    </p:extLst>
  </p:cSld>
  <p:clrMapOvr>
    <a:masterClrMapping/>
  </p:clrMapOvr>
  <p:transition>
    <p:wipe dir="r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A29E-A3EA-4F91-89A9-1E683ABD8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284446"/>
      </p:ext>
    </p:extLst>
  </p:cSld>
  <p:clrMapOvr>
    <a:masterClrMapping/>
  </p:clrMapOvr>
  <p:transition>
    <p:wipe dir="r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2394-90EF-4BA4-8C68-35C37F9EC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949750"/>
      </p:ext>
    </p:extLst>
  </p:cSld>
  <p:clrMapOvr>
    <a:masterClrMapping/>
  </p:clrMapOvr>
  <p:transition>
    <p:wipe dir="r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75AF8-D23C-457B-8478-D5B4EBEAE2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948099"/>
      </p:ext>
    </p:extLst>
  </p:cSld>
  <p:clrMapOvr>
    <a:masterClrMapping/>
  </p:clrMapOvr>
  <p:transition>
    <p:wipe dir="r"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37F3D-76CD-48F4-9D30-FE658D807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29351"/>
      </p:ext>
    </p:extLst>
  </p:cSld>
  <p:clrMapOvr>
    <a:masterClrMapping/>
  </p:clrMapOvr>
  <p:transition>
    <p:wipe dir="r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96ABC-E9DB-4F93-B77D-28A1E87886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637150"/>
      </p:ext>
    </p:extLst>
  </p:cSld>
  <p:clrMapOvr>
    <a:masterClrMapping/>
  </p:clrMapOvr>
  <p:transition>
    <p:wipe dir="r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CB00E-2D94-4505-BFD2-2E863E6DC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1259"/>
      </p:ext>
    </p:extLst>
  </p:cSld>
  <p:clrMapOvr>
    <a:masterClrMapping/>
  </p:clrMapOvr>
  <p:transition>
    <p:wipe dir="r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A83B6-A060-4D0F-B301-E63F157ACC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546880"/>
      </p:ext>
    </p:extLst>
  </p:cSld>
  <p:clrMapOvr>
    <a:masterClrMapping/>
  </p:clrMapOvr>
  <p:transition>
    <p:wipe dir="r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6EA49-5B1E-4318-9ADE-AE1ACEB76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659510"/>
      </p:ext>
    </p:extLst>
  </p:cSld>
  <p:clrMapOvr>
    <a:masterClrMapping/>
  </p:clrMapOvr>
  <p:transition>
    <p:wipe dir="r"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04E88-7F23-4B64-AFEB-967B3AF3F9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900503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865DA-FCDB-4BBD-98F0-32F3125FD1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541329"/>
      </p:ext>
    </p:extLst>
  </p:cSld>
  <p:clrMapOvr>
    <a:masterClrMapping/>
  </p:clrMapOvr>
  <p:transition>
    <p:wipe dir="r"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7C104-696B-459F-B84E-2798354D4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311578"/>
      </p:ext>
    </p:extLst>
  </p:cSld>
  <p:clrMapOvr>
    <a:masterClrMapping/>
  </p:clrMapOvr>
  <p:transition>
    <p:wipe dir="r"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AA5BE-63BA-4723-A769-E86907F60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807070"/>
      </p:ext>
    </p:extLst>
  </p:cSld>
  <p:clrMapOvr>
    <a:masterClrMapping/>
  </p:clrMapOvr>
  <p:transition>
    <p:wipe dir="r"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95F5C-4A96-4674-9E43-01D1A5D86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2589"/>
      </p:ext>
    </p:extLst>
  </p:cSld>
  <p:clrMapOvr>
    <a:masterClrMapping/>
  </p:clrMapOvr>
  <p:transition>
    <p:wipe dir="r"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0A6F4-CAA2-424A-B729-C06A4D812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339122"/>
      </p:ext>
    </p:extLst>
  </p:cSld>
  <p:clrMapOvr>
    <a:masterClrMapping/>
  </p:clrMapOvr>
  <p:transition>
    <p:wipe dir="r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8B50C-BD9F-4FD6-A0CD-1107729845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062650"/>
      </p:ext>
    </p:extLst>
  </p:cSld>
  <p:clrMapOvr>
    <a:masterClrMapping/>
  </p:clrMapOvr>
  <p:transition>
    <p:wipe dir="r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0DDEC-599A-4856-9FBD-BA9648BD5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894362"/>
      </p:ext>
    </p:extLst>
  </p:cSld>
  <p:clrMapOvr>
    <a:masterClrMapping/>
  </p:clrMapOvr>
  <p:transition>
    <p:wipe dir="r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89BEE-AF43-468B-9261-953BD501E0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390261"/>
      </p:ext>
    </p:extLst>
  </p:cSld>
  <p:clrMapOvr>
    <a:masterClrMapping/>
  </p:clrMapOvr>
  <p:transition>
    <p:wipe dir="r"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27732-98DD-463C-8F51-126ADCA1C0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371906"/>
      </p:ext>
    </p:extLst>
  </p:cSld>
  <p:clrMapOvr>
    <a:masterClrMapping/>
  </p:clrMapOvr>
  <p:transition>
    <p:wipe dir="r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D8BD3-EAEB-4CA9-8024-0366AA3130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484967"/>
      </p:ext>
    </p:extLst>
  </p:cSld>
  <p:clrMapOvr>
    <a:masterClrMapping/>
  </p:clrMapOvr>
  <p:transition>
    <p:wipe dir="r"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E3F02-2971-4099-A865-9B70C1B4E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34352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A4939-FD88-4C88-9C19-6AAA19A12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660651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B111C-8524-44DE-A446-4CB40B921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136793"/>
      </p:ext>
    </p:extLst>
  </p:cSld>
  <p:clrMapOvr>
    <a:masterClrMapping/>
  </p:clrMapOvr>
  <p:transition>
    <p:wipe dir="r"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EF6B-97F2-4920-8C71-8B9E48206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056842"/>
      </p:ext>
    </p:extLst>
  </p:cSld>
  <p:clrMapOvr>
    <a:masterClrMapping/>
  </p:clrMapOvr>
  <p:transition>
    <p:wipe dir="r"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3" y="1482725"/>
            <a:ext cx="4060825" cy="466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82725"/>
            <a:ext cx="4060825" cy="466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ABE1D-2F3B-4E8D-B2AC-25D7B9564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358925"/>
      </p:ext>
    </p:extLst>
  </p:cSld>
  <p:clrMapOvr>
    <a:masterClrMapping/>
  </p:clrMapOvr>
  <p:transition>
    <p:wipe dir="r"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60949-A1B1-4AA4-98CF-D30CF4F73D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810637"/>
      </p:ext>
    </p:extLst>
  </p:cSld>
  <p:clrMapOvr>
    <a:masterClrMapping/>
  </p:clrMapOvr>
  <p:transition>
    <p:wipe dir="r"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5CE18-5D2D-434B-87AE-83124D4449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979196"/>
      </p:ext>
    </p:extLst>
  </p:cSld>
  <p:clrMapOvr>
    <a:masterClrMapping/>
  </p:clrMapOvr>
  <p:transition>
    <p:wipe dir="r"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0D3A-65DF-48DD-A63D-0DAE91B6B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263652"/>
      </p:ext>
    </p:extLst>
  </p:cSld>
  <p:clrMapOvr>
    <a:masterClrMapping/>
  </p:clrMapOvr>
  <p:transition>
    <p:wipe dir="r"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02C5E-8ED4-41ED-952B-77BDEFC767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935238"/>
      </p:ext>
    </p:extLst>
  </p:cSld>
  <p:clrMapOvr>
    <a:masterClrMapping/>
  </p:clrMapOvr>
  <p:transition>
    <p:wipe dir="r"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2EF05-02EA-4838-9FFA-76423439C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247466"/>
      </p:ext>
    </p:extLst>
  </p:cSld>
  <p:clrMapOvr>
    <a:masterClrMapping/>
  </p:clrMapOvr>
  <p:transition>
    <p:wipe dir="r"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C2EDF-04AB-4EF3-AC3F-7AE5AE5B9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026835"/>
      </p:ext>
    </p:extLst>
  </p:cSld>
  <p:clrMapOvr>
    <a:masterClrMapping/>
  </p:clrMapOvr>
  <p:transition>
    <p:wipe dir="r"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0"/>
            <a:ext cx="2079625" cy="6143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5763" y="0"/>
            <a:ext cx="6086475" cy="6143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02A0A-E5EF-478A-8781-BBCE92329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12217"/>
      </p:ext>
    </p:extLst>
  </p:cSld>
  <p:clrMapOvr>
    <a:masterClrMapping/>
  </p:clrMapOvr>
  <p:transition>
    <p:wipe dir="r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67E4CFAF-00E6-4DA8-AC8D-85B18DB855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96949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82032-367E-4A1C-977A-62B336152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120810"/>
      </p:ext>
    </p:extLst>
  </p:cSld>
  <p:clrMapOvr>
    <a:masterClrMapping/>
  </p:clrMapOvr>
  <p:transition>
    <p:wipe dir="r"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176A006B-A4BC-4FE6-BA72-4189A44A9D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3149"/>
      </p:ext>
    </p:extLst>
  </p:cSld>
  <p:clrMapOvr>
    <a:masterClrMapping/>
  </p:clrMapOvr>
  <p:transition>
    <p:wipe dir="r"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7AF21E25-DD0C-440F-88D3-0787C4C47B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74422"/>
      </p:ext>
    </p:extLst>
  </p:cSld>
  <p:clrMapOvr>
    <a:masterClrMapping/>
  </p:clrMapOvr>
  <p:transition>
    <p:wipe dir="r"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3" y="1482725"/>
            <a:ext cx="4060825" cy="466090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82725"/>
            <a:ext cx="4060825" cy="466090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8936EC2A-AA87-4343-8DA7-634BD308BF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33650"/>
      </p:ext>
    </p:extLst>
  </p:cSld>
  <p:clrMapOvr>
    <a:masterClrMapping/>
  </p:clrMapOvr>
  <p:transition>
    <p:wipe dir="r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54884699-72A6-4846-865E-131F52E4C8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97435"/>
      </p:ext>
    </p:extLst>
  </p:cSld>
  <p:clrMapOvr>
    <a:masterClrMapping/>
  </p:clrMapOvr>
  <p:transition>
    <p:wipe dir="r"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FE99D887-CC8C-4C87-BCDF-5D1C7EF860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77004"/>
      </p:ext>
    </p:extLst>
  </p:cSld>
  <p:clrMapOvr>
    <a:masterClrMapping/>
  </p:clrMapOvr>
  <p:transition>
    <p:wipe dir="r"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8666463B-98F7-42F5-94F0-304BAADCEB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42417"/>
      </p:ext>
    </p:extLst>
  </p:cSld>
  <p:clrMapOvr>
    <a:masterClrMapping/>
  </p:clrMapOvr>
  <p:transition>
    <p:wipe dir="r"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6014904E-EB54-4879-8313-293C47FCB7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51248"/>
      </p:ext>
    </p:extLst>
  </p:cSld>
  <p:clrMapOvr>
    <a:masterClrMapping/>
  </p:clrMapOvr>
  <p:transition>
    <p:wipe dir="r"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01A871C4-DA34-4B30-ACC9-82455A3168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30322"/>
      </p:ext>
    </p:extLst>
  </p:cSld>
  <p:clrMapOvr>
    <a:masterClrMapping/>
  </p:clrMapOvr>
  <p:transition>
    <p:wipe dir="r"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60008DBD-11A0-4847-BBD1-618A75DCC9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08765"/>
      </p:ext>
    </p:extLst>
  </p:cSld>
  <p:clrMapOvr>
    <a:masterClrMapping/>
  </p:clrMapOvr>
  <p:transition>
    <p:wipe dir="r"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0"/>
            <a:ext cx="2079625" cy="6143625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5763" y="0"/>
            <a:ext cx="6086475" cy="6143625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89F20F6D-D20E-47C4-8827-D8DACA97A9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40174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BADDD-8DB1-4DAA-8188-DB6914A758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7696"/>
      </p:ext>
    </p:extLst>
  </p:cSld>
  <p:clrMapOvr>
    <a:masterClrMapping/>
  </p:clrMapOvr>
  <p:transition>
    <p:wipe dir="r"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windmill_smal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7844" y="1773183"/>
            <a:ext cx="3016156" cy="3459218"/>
          </a:xfrm>
          <a:prstGeom prst="rect">
            <a:avLst/>
          </a:prstGeom>
        </p:spPr>
      </p:pic>
      <p:sp>
        <p:nvSpPr>
          <p:cNvPr id="47" name="Rectangle 46"/>
          <p:cNvSpPr/>
          <p:nvPr userDrawn="1"/>
        </p:nvSpPr>
        <p:spPr>
          <a:xfrm>
            <a:off x="11" y="1778000"/>
            <a:ext cx="6272567" cy="3454400"/>
          </a:xfrm>
          <a:prstGeom prst="rect">
            <a:avLst/>
          </a:prstGeom>
          <a:gradFill>
            <a:gsLst>
              <a:gs pos="0">
                <a:srgbClr val="33A8DA"/>
              </a:gs>
              <a:gs pos="100000">
                <a:srgbClr val="232894"/>
              </a:gs>
            </a:gsLst>
            <a:lin ang="27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srgbClr val="FFFFFF"/>
              </a:solidFill>
              <a:latin typeface="TitilliumText14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898" y="4168245"/>
            <a:ext cx="4446752" cy="400981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</a:defRPr>
            </a:lvl1pPr>
            <a:lvl2pPr marL="342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ctrTitle" hasCustomPrompt="1"/>
          </p:nvPr>
        </p:nvSpPr>
        <p:spPr>
          <a:xfrm>
            <a:off x="469287" y="2865120"/>
            <a:ext cx="4454271" cy="1076960"/>
          </a:xfrm>
        </p:spPr>
        <p:txBody>
          <a:bodyPr/>
          <a:lstStyle>
            <a:lvl1pPr>
              <a:defRPr sz="2101"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2" y="5232400"/>
            <a:ext cx="9151621" cy="47752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srgbClr val="FFFFFF"/>
              </a:solidFill>
              <a:latin typeface="TitilliumText14L"/>
            </a:endParaRPr>
          </a:p>
        </p:txBody>
      </p:sp>
      <p:pic>
        <p:nvPicPr>
          <p:cNvPr id="51" name="Picture 50" descr="iotwf13_hostedby_pantone423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708" y="5831903"/>
            <a:ext cx="1486211" cy="792439"/>
          </a:xfrm>
          <a:prstGeom prst="rect">
            <a:avLst/>
          </a:prstGeom>
        </p:spPr>
      </p:pic>
      <p:pic>
        <p:nvPicPr>
          <p:cNvPr id="52" name="Picture 51" descr="iotwf13_lockup_1line_CMYK_BLUE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35" y="-2042160"/>
            <a:ext cx="4481727" cy="5974080"/>
          </a:xfrm>
          <a:prstGeom prst="rect">
            <a:avLst/>
          </a:prstGeom>
        </p:spPr>
      </p:pic>
      <p:sp>
        <p:nvSpPr>
          <p:cNvPr id="37" name="TextBox 36"/>
          <p:cNvSpPr txBox="1"/>
          <p:nvPr userDrawn="1"/>
        </p:nvSpPr>
        <p:spPr>
          <a:xfrm>
            <a:off x="457297" y="5313702"/>
            <a:ext cx="47558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0" dirty="0" smtClean="0">
                <a:solidFill>
                  <a:srgbClr val="000000"/>
                </a:solidFill>
                <a:latin typeface="TitilliumText14L"/>
                <a:cs typeface="+mn-cs"/>
              </a:rPr>
              <a:t>Barcelona, Spain  </a:t>
            </a:r>
            <a:r>
              <a:rPr lang="en-US" sz="1050" b="0" dirty="0" smtClean="0">
                <a:solidFill>
                  <a:srgbClr val="33A8DA"/>
                </a:solidFill>
                <a:latin typeface="TitilliumText14L"/>
                <a:cs typeface="+mn-cs"/>
              </a:rPr>
              <a:t>•</a:t>
            </a:r>
            <a:r>
              <a:rPr lang="en-US" sz="1050" b="0" dirty="0" smtClean="0">
                <a:solidFill>
                  <a:srgbClr val="000000"/>
                </a:solidFill>
                <a:latin typeface="TitilliumText14L"/>
                <a:cs typeface="+mn-cs"/>
              </a:rPr>
              <a:t>  October 29-31, 2015</a:t>
            </a:r>
            <a:endParaRPr lang="en-US" sz="1050" b="0" dirty="0">
              <a:solidFill>
                <a:srgbClr val="000000"/>
              </a:solidFill>
              <a:latin typeface="TitilliumText14L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12120" y="6474318"/>
            <a:ext cx="1816524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75" dirty="0" smtClean="0">
                <a:solidFill>
                  <a:srgbClr val="33A8DA"/>
                </a:solidFill>
                <a:latin typeface="TitilliumText14L" pitchFamily="50" charset="0"/>
                <a:cs typeface="+mn-cs"/>
              </a:rPr>
              <a:t>© 2015 Parker, Van Alstyne &amp; </a:t>
            </a:r>
            <a:r>
              <a:rPr lang="en-US" sz="675" dirty="0" err="1" smtClean="0">
                <a:solidFill>
                  <a:srgbClr val="33A8DA"/>
                </a:solidFill>
                <a:latin typeface="TitilliumText14L" pitchFamily="50" charset="0"/>
                <a:cs typeface="+mn-cs"/>
              </a:rPr>
              <a:t>Choudary</a:t>
            </a:r>
            <a:endParaRPr lang="en-US" sz="675" dirty="0">
              <a:solidFill>
                <a:srgbClr val="33A8DA"/>
              </a:solidFill>
              <a:latin typeface="TitilliumText14L" pitchFamily="50" charset="0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6179" y="6474318"/>
            <a:ext cx="3047630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75" dirty="0" smtClean="0">
                <a:solidFill>
                  <a:srgbClr val="33A8DA"/>
                </a:solidFill>
                <a:latin typeface="TitilliumText14L" pitchFamily="50" charset="0"/>
                <a:cs typeface="+mn-cs"/>
              </a:rPr>
              <a:t>Twitter: @</a:t>
            </a:r>
            <a:r>
              <a:rPr lang="en-US" sz="675" dirty="0" err="1" smtClean="0">
                <a:solidFill>
                  <a:srgbClr val="33A8DA"/>
                </a:solidFill>
                <a:latin typeface="TitilliumText14L" pitchFamily="50" charset="0"/>
                <a:cs typeface="+mn-cs"/>
              </a:rPr>
              <a:t>InfoEcon</a:t>
            </a:r>
            <a:r>
              <a:rPr lang="en-US" sz="675" dirty="0" smtClean="0">
                <a:solidFill>
                  <a:srgbClr val="33A8DA"/>
                </a:solidFill>
                <a:latin typeface="TitilliumText14L" pitchFamily="50" charset="0"/>
                <a:cs typeface="+mn-cs"/>
              </a:rPr>
              <a:t>  ::  marshall@mit.edu  ::  </a:t>
            </a:r>
            <a:r>
              <a:rPr lang="en-US" sz="675" dirty="0" err="1" smtClean="0">
                <a:solidFill>
                  <a:srgbClr val="33A8DA"/>
                </a:solidFill>
                <a:latin typeface="TitilliumText14L" pitchFamily="50" charset="0"/>
                <a:cs typeface="+mn-cs"/>
              </a:rPr>
              <a:t>PlatformEconomics.com</a:t>
            </a:r>
            <a:endParaRPr lang="en-US" sz="675" dirty="0">
              <a:solidFill>
                <a:srgbClr val="33A8DA"/>
              </a:solidFill>
              <a:latin typeface="TitilliumText14L" pitchFamily="5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6897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orizontal 2">
    <p:bg>
      <p:bgPr>
        <a:solidFill>
          <a:schemeClr val="bg2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80818"/>
            <a:ext cx="9144000" cy="70658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srgbClr val="FFFFFF"/>
              </a:solidFill>
              <a:latin typeface="TitilliumText14L"/>
            </a:endParaRPr>
          </a:p>
        </p:txBody>
      </p:sp>
      <p:pic>
        <p:nvPicPr>
          <p:cNvPr id="19" name="Picture 18" descr="traffic_smal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361" y="1773656"/>
            <a:ext cx="2925301" cy="351416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" y="1778000"/>
            <a:ext cx="6272567" cy="3454400"/>
          </a:xfrm>
          <a:prstGeom prst="rect">
            <a:avLst/>
          </a:prstGeom>
          <a:gradFill>
            <a:gsLst>
              <a:gs pos="0">
                <a:srgbClr val="33A8DA"/>
              </a:gs>
              <a:gs pos="100000">
                <a:srgbClr val="232894"/>
              </a:gs>
            </a:gsLst>
            <a:lin ang="27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srgbClr val="FFFFFF"/>
              </a:solidFill>
              <a:latin typeface="TitilliumText14L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898" y="4168245"/>
            <a:ext cx="4446752" cy="400981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</a:defRPr>
            </a:lvl1pPr>
            <a:lvl2pPr marL="342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69287" y="2865120"/>
            <a:ext cx="4454271" cy="1076960"/>
          </a:xfrm>
        </p:spPr>
        <p:txBody>
          <a:bodyPr/>
          <a:lstStyle>
            <a:lvl1pPr>
              <a:defRPr sz="2101"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" y="5232400"/>
            <a:ext cx="9151621" cy="47752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srgbClr val="FFFFFF"/>
              </a:solidFill>
              <a:latin typeface="TitilliumText14L"/>
            </a:endParaRPr>
          </a:p>
        </p:txBody>
      </p:sp>
      <p:pic>
        <p:nvPicPr>
          <p:cNvPr id="16" name="Picture 15" descr="iotwf13_hostedby_pantone423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708" y="5831903"/>
            <a:ext cx="1486211" cy="792439"/>
          </a:xfrm>
          <a:prstGeom prst="rect">
            <a:avLst/>
          </a:prstGeom>
        </p:spPr>
      </p:pic>
      <p:pic>
        <p:nvPicPr>
          <p:cNvPr id="17" name="Picture 16" descr="iotwf13_lockup_1line_CMYK_BLUE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35" y="-2042160"/>
            <a:ext cx="4481727" cy="597408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457297" y="5313702"/>
            <a:ext cx="47558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0" dirty="0" smtClean="0">
                <a:solidFill>
                  <a:srgbClr val="000000"/>
                </a:solidFill>
                <a:latin typeface="TitilliumText14L"/>
                <a:cs typeface="+mn-cs"/>
              </a:rPr>
              <a:t>Barcelona, Spain  </a:t>
            </a:r>
            <a:r>
              <a:rPr lang="en-US" sz="1050" b="0" dirty="0" smtClean="0">
                <a:solidFill>
                  <a:srgbClr val="33A8DA"/>
                </a:solidFill>
                <a:latin typeface="TitilliumText14L"/>
                <a:cs typeface="+mn-cs"/>
              </a:rPr>
              <a:t>•</a:t>
            </a:r>
            <a:r>
              <a:rPr lang="en-US" sz="1050" b="0" dirty="0" smtClean="0">
                <a:solidFill>
                  <a:srgbClr val="000000"/>
                </a:solidFill>
                <a:latin typeface="TitilliumText14L"/>
                <a:cs typeface="+mn-cs"/>
              </a:rPr>
              <a:t>  October 29-31, 2015</a:t>
            </a:r>
            <a:endParaRPr lang="en-US" sz="1050" b="0" dirty="0">
              <a:solidFill>
                <a:srgbClr val="000000"/>
              </a:solidFill>
              <a:latin typeface="TitilliumText14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0163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orizontal 3">
    <p:bg>
      <p:bgPr>
        <a:solidFill>
          <a:schemeClr val="bg2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80818"/>
            <a:ext cx="9144000" cy="70658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srgbClr val="FFFFFF"/>
              </a:solidFill>
              <a:latin typeface="TitilliumText14L"/>
            </a:endParaRPr>
          </a:p>
        </p:txBody>
      </p:sp>
      <p:pic>
        <p:nvPicPr>
          <p:cNvPr id="12" name="Picture 11" descr="factory_smal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4991" y="1780944"/>
            <a:ext cx="3297671" cy="375715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1" y="1778000"/>
            <a:ext cx="6272567" cy="3454400"/>
          </a:xfrm>
          <a:prstGeom prst="rect">
            <a:avLst/>
          </a:prstGeom>
          <a:gradFill>
            <a:gsLst>
              <a:gs pos="0">
                <a:srgbClr val="33A8DA"/>
              </a:gs>
              <a:gs pos="100000">
                <a:srgbClr val="232894"/>
              </a:gs>
            </a:gsLst>
            <a:lin ang="27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srgbClr val="FFFFFF"/>
              </a:solidFill>
              <a:latin typeface="TitilliumText14L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898" y="4168245"/>
            <a:ext cx="4446752" cy="400981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</a:defRPr>
            </a:lvl1pPr>
            <a:lvl2pPr marL="342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69287" y="2865120"/>
            <a:ext cx="4454271" cy="1076960"/>
          </a:xfrm>
        </p:spPr>
        <p:txBody>
          <a:bodyPr/>
          <a:lstStyle>
            <a:lvl1pPr>
              <a:defRPr sz="2101"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" y="5232400"/>
            <a:ext cx="9151621" cy="47752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srgbClr val="FFFFFF"/>
              </a:solidFill>
              <a:latin typeface="TitilliumText14L"/>
            </a:endParaRPr>
          </a:p>
        </p:txBody>
      </p:sp>
      <p:pic>
        <p:nvPicPr>
          <p:cNvPr id="9" name="Picture 8" descr="iotwf13_hostedby_pantone423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708" y="5831903"/>
            <a:ext cx="1486211" cy="792439"/>
          </a:xfrm>
          <a:prstGeom prst="rect">
            <a:avLst/>
          </a:prstGeom>
        </p:spPr>
      </p:pic>
      <p:pic>
        <p:nvPicPr>
          <p:cNvPr id="10" name="Picture 9" descr="iotwf13_lockup_1line_CMYK_BLUE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35" y="-2042160"/>
            <a:ext cx="4481727" cy="597408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97" y="5313702"/>
            <a:ext cx="47558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0" dirty="0" smtClean="0">
                <a:solidFill>
                  <a:srgbClr val="000000"/>
                </a:solidFill>
                <a:latin typeface="TitilliumText14L"/>
                <a:cs typeface="+mn-cs"/>
              </a:rPr>
              <a:t>Barcelona, Spain  </a:t>
            </a:r>
            <a:r>
              <a:rPr lang="en-US" sz="1050" b="0" dirty="0" smtClean="0">
                <a:solidFill>
                  <a:srgbClr val="33A8DA"/>
                </a:solidFill>
                <a:latin typeface="TitilliumText14L"/>
                <a:cs typeface="+mn-cs"/>
              </a:rPr>
              <a:t>•</a:t>
            </a:r>
            <a:r>
              <a:rPr lang="en-US" sz="1050" b="0" dirty="0" smtClean="0">
                <a:solidFill>
                  <a:srgbClr val="000000"/>
                </a:solidFill>
                <a:latin typeface="TitilliumText14L"/>
                <a:cs typeface="+mn-cs"/>
              </a:rPr>
              <a:t>  October 29-31, 2015</a:t>
            </a:r>
            <a:endParaRPr lang="en-US" sz="1050" b="0" dirty="0">
              <a:solidFill>
                <a:srgbClr val="000000"/>
              </a:solidFill>
              <a:latin typeface="TitilliumText14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9969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orizontal 4">
    <p:bg>
      <p:bgPr>
        <a:solidFill>
          <a:schemeClr val="bg2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80818"/>
            <a:ext cx="9144000" cy="70658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srgbClr val="FFFFFF"/>
              </a:solidFill>
              <a:latin typeface="TitilliumText14L"/>
            </a:endParaRPr>
          </a:p>
        </p:txBody>
      </p:sp>
      <p:pic>
        <p:nvPicPr>
          <p:cNvPr id="11" name="Picture 10" descr="forrest_smal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0598" y="1773535"/>
            <a:ext cx="3722064" cy="354157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1" y="1778000"/>
            <a:ext cx="6272567" cy="3454400"/>
          </a:xfrm>
          <a:prstGeom prst="rect">
            <a:avLst/>
          </a:prstGeom>
          <a:gradFill>
            <a:gsLst>
              <a:gs pos="0">
                <a:srgbClr val="33A8DA"/>
              </a:gs>
              <a:gs pos="100000">
                <a:srgbClr val="232894"/>
              </a:gs>
            </a:gsLst>
            <a:lin ang="27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srgbClr val="FFFFFF"/>
              </a:solidFill>
              <a:latin typeface="TitilliumText14L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898" y="4168245"/>
            <a:ext cx="4446752" cy="400981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</a:defRPr>
            </a:lvl1pPr>
            <a:lvl2pPr marL="342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69287" y="2865120"/>
            <a:ext cx="4454271" cy="1076960"/>
          </a:xfrm>
        </p:spPr>
        <p:txBody>
          <a:bodyPr/>
          <a:lstStyle>
            <a:lvl1pPr>
              <a:defRPr sz="2101"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" y="5232400"/>
            <a:ext cx="9151621" cy="47752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srgbClr val="FFFFFF"/>
              </a:solidFill>
              <a:latin typeface="TitilliumText14L"/>
            </a:endParaRPr>
          </a:p>
        </p:txBody>
      </p:sp>
      <p:pic>
        <p:nvPicPr>
          <p:cNvPr id="8" name="Picture 7" descr="iotwf13_hostedby_pantone423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708" y="5831903"/>
            <a:ext cx="1486211" cy="792439"/>
          </a:xfrm>
          <a:prstGeom prst="rect">
            <a:avLst/>
          </a:prstGeom>
        </p:spPr>
      </p:pic>
      <p:pic>
        <p:nvPicPr>
          <p:cNvPr id="9" name="Picture 8" descr="iotwf13_lockup_1line_CMYK_BLUE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35" y="-2042160"/>
            <a:ext cx="4481727" cy="5974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57297" y="5313702"/>
            <a:ext cx="47558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0" dirty="0" smtClean="0">
                <a:solidFill>
                  <a:srgbClr val="000000"/>
                </a:solidFill>
                <a:latin typeface="TitilliumText14L"/>
                <a:cs typeface="+mn-cs"/>
              </a:rPr>
              <a:t>Barcelona, Spain  </a:t>
            </a:r>
            <a:r>
              <a:rPr lang="en-US" sz="1050" b="0" dirty="0" smtClean="0">
                <a:solidFill>
                  <a:srgbClr val="33A8DA"/>
                </a:solidFill>
                <a:latin typeface="TitilliumText14L"/>
                <a:cs typeface="+mn-cs"/>
              </a:rPr>
              <a:t>•</a:t>
            </a:r>
            <a:r>
              <a:rPr lang="en-US" sz="1050" b="0" dirty="0" smtClean="0">
                <a:solidFill>
                  <a:srgbClr val="000000"/>
                </a:solidFill>
                <a:latin typeface="TitilliumText14L"/>
                <a:cs typeface="+mn-cs"/>
              </a:rPr>
              <a:t>  October 29-31, 2015</a:t>
            </a:r>
            <a:endParaRPr lang="en-US" sz="1050" b="0" dirty="0">
              <a:solidFill>
                <a:srgbClr val="000000"/>
              </a:solidFill>
              <a:latin typeface="TitilliumText14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0185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19" y="1600206"/>
            <a:ext cx="7435849" cy="420551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2819" y="1186543"/>
            <a:ext cx="7435849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6" y="5907652"/>
            <a:ext cx="7461250" cy="265455"/>
          </a:xfrm>
        </p:spPr>
        <p:txBody>
          <a:bodyPr wrap="square" anchor="b" anchorCtr="0">
            <a:spAutoFit/>
          </a:bodyPr>
          <a:lstStyle>
            <a:lvl1pPr algn="l" defTabSz="603783">
              <a:lnSpc>
                <a:spcPct val="100000"/>
              </a:lnSpc>
              <a:spcBef>
                <a:spcPct val="50000"/>
              </a:spcBef>
              <a:buNone/>
              <a:defRPr sz="1125"/>
            </a:lvl1pPr>
            <a:lvl2pPr>
              <a:buFont typeface="Arial" pitchFamily="34" charset="0"/>
              <a:buNone/>
              <a:defRPr sz="1125"/>
            </a:lvl2pPr>
            <a:lvl3pPr>
              <a:buFont typeface="Arial" pitchFamily="34" charset="0"/>
              <a:buNone/>
              <a:defRPr sz="1125"/>
            </a:lvl3pPr>
            <a:lvl4pPr>
              <a:buFont typeface="Arial" pitchFamily="34" charset="0"/>
              <a:buNone/>
              <a:defRPr sz="1125"/>
            </a:lvl4pPr>
            <a:lvl5pPr>
              <a:buFont typeface="Arial" pitchFamily="34" charset="0"/>
              <a:buNone/>
              <a:defRPr sz="1125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04892" y="210335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291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12818" y="1600203"/>
            <a:ext cx="3549649" cy="417648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900"/>
            </a:lvl4pPr>
            <a:lvl5pPr>
              <a:defRPr sz="900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9964" y="1600203"/>
            <a:ext cx="3549649" cy="416196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900"/>
            </a:lvl4pPr>
            <a:lvl5pPr>
              <a:defRPr sz="900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12819" y="1186543"/>
            <a:ext cx="7435849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6" y="5922167"/>
            <a:ext cx="7461250" cy="265455"/>
          </a:xfrm>
        </p:spPr>
        <p:txBody>
          <a:bodyPr wrap="square" anchor="b" anchorCtr="0">
            <a:spAutoFit/>
          </a:bodyPr>
          <a:lstStyle>
            <a:lvl1pPr algn="l" defTabSz="603783">
              <a:lnSpc>
                <a:spcPct val="100000"/>
              </a:lnSpc>
              <a:spcBef>
                <a:spcPct val="50000"/>
              </a:spcBef>
              <a:buNone/>
              <a:defRPr sz="1125"/>
            </a:lvl1pPr>
            <a:lvl2pPr>
              <a:buFont typeface="Arial" pitchFamily="34" charset="0"/>
              <a:buNone/>
              <a:defRPr sz="1125"/>
            </a:lvl2pPr>
            <a:lvl3pPr>
              <a:buFont typeface="Arial" pitchFamily="34" charset="0"/>
              <a:buNone/>
              <a:defRPr sz="1125"/>
            </a:lvl3pPr>
            <a:lvl4pPr>
              <a:buFont typeface="Arial" pitchFamily="34" charset="0"/>
              <a:buNone/>
              <a:defRPr sz="1125"/>
            </a:lvl4pPr>
            <a:lvl5pPr>
              <a:buFont typeface="Arial" pitchFamily="34" charset="0"/>
              <a:buNone/>
              <a:defRPr sz="1125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04892" y="210335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568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04892" y="210335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610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6966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6700" y="1143004"/>
            <a:ext cx="8623300" cy="4953001"/>
          </a:xfr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2401" baseline="0"/>
            </a:lvl1pPr>
            <a:lvl2pPr marL="342977" indent="0">
              <a:buNone/>
              <a:defRPr sz="2101"/>
            </a:lvl2pPr>
            <a:lvl3pPr marL="685954" indent="0">
              <a:buNone/>
              <a:defRPr sz="1800"/>
            </a:lvl3pPr>
            <a:lvl4pPr marL="1028932" indent="0">
              <a:buNone/>
              <a:defRPr sz="1500"/>
            </a:lvl4pPr>
            <a:lvl5pPr marL="1371909" indent="0">
              <a:buNone/>
              <a:defRPr sz="1500"/>
            </a:lvl5pPr>
            <a:lvl6pPr marL="1714886" indent="0">
              <a:buNone/>
              <a:defRPr sz="1500"/>
            </a:lvl6pPr>
            <a:lvl7pPr marL="2057862" indent="0">
              <a:buNone/>
              <a:defRPr sz="1500"/>
            </a:lvl7pPr>
            <a:lvl8pPr marL="2400840" indent="0">
              <a:buNone/>
              <a:defRPr sz="1500"/>
            </a:lvl8pPr>
            <a:lvl9pPr marL="2743817" indent="0">
              <a:buNone/>
              <a:defRPr sz="1500"/>
            </a:lvl9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04892" y="210335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858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hir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0" y="1600208"/>
            <a:ext cx="4419600" cy="4481287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1"/>
            <a:ext cx="3048000" cy="4909457"/>
          </a:xfrm>
        </p:spPr>
        <p:txBody>
          <a:bodyPr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04892" y="210335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712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AB2F3-0311-44BB-984B-50361BC4A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573501"/>
      </p:ext>
    </p:extLst>
  </p:cSld>
  <p:clrMapOvr>
    <a:masterClrMapping/>
  </p:clrMapOvr>
  <p:transition>
    <p:wipe dir="r"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Thir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48000" y="1143005"/>
            <a:ext cx="3048000" cy="4923971"/>
          </a:xfr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2401" baseline="0"/>
            </a:lvl1pPr>
            <a:lvl2pPr marL="342977" indent="0">
              <a:buNone/>
              <a:defRPr sz="2101"/>
            </a:lvl2pPr>
            <a:lvl3pPr marL="685954" indent="0">
              <a:buNone/>
              <a:defRPr sz="1800"/>
            </a:lvl3pPr>
            <a:lvl4pPr marL="1028932" indent="0">
              <a:buNone/>
              <a:defRPr sz="1500"/>
            </a:lvl4pPr>
            <a:lvl5pPr marL="1371909" indent="0">
              <a:buNone/>
              <a:defRPr sz="1500"/>
            </a:lvl5pPr>
            <a:lvl6pPr marL="1714886" indent="0">
              <a:buNone/>
              <a:defRPr sz="1500"/>
            </a:lvl6pPr>
            <a:lvl7pPr marL="2057862" indent="0">
              <a:buNone/>
              <a:defRPr sz="1500"/>
            </a:lvl7pPr>
            <a:lvl8pPr marL="2400840" indent="0">
              <a:buNone/>
              <a:defRPr sz="1500"/>
            </a:lvl8pPr>
            <a:lvl9pPr marL="2743817" indent="0">
              <a:buNone/>
              <a:defRPr sz="1500"/>
            </a:lvl9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04892" y="43571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689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hir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19" y="1600206"/>
            <a:ext cx="4540249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2819" y="1186543"/>
            <a:ext cx="4540249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5682243" y="1143007"/>
            <a:ext cx="3048000" cy="4996543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4892" y="43571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918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hir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3280" y="3338312"/>
            <a:ext cx="7464878" cy="273594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9144000" cy="1905000"/>
          </a:xfrm>
        </p:spPr>
        <p:txBody>
          <a:bodyPr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04892" y="43571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571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469054" y="1625147"/>
            <a:ext cx="7801816" cy="3803196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6" y="6430156"/>
            <a:ext cx="7461250" cy="265455"/>
          </a:xfrm>
        </p:spPr>
        <p:txBody>
          <a:bodyPr wrap="square" anchor="b" anchorCtr="0">
            <a:spAutoFit/>
          </a:bodyPr>
          <a:lstStyle>
            <a:lvl1pPr algn="l" defTabSz="603783">
              <a:lnSpc>
                <a:spcPct val="100000"/>
              </a:lnSpc>
              <a:spcBef>
                <a:spcPct val="50000"/>
              </a:spcBef>
              <a:buNone/>
              <a:defRPr sz="1125"/>
            </a:lvl1pPr>
            <a:lvl2pPr>
              <a:buFont typeface="Arial" pitchFamily="34" charset="0"/>
              <a:buNone/>
              <a:defRPr sz="1125"/>
            </a:lvl2pPr>
            <a:lvl3pPr>
              <a:buFont typeface="Arial" pitchFamily="34" charset="0"/>
              <a:buNone/>
              <a:defRPr sz="1125"/>
            </a:lvl3pPr>
            <a:lvl4pPr>
              <a:buFont typeface="Arial" pitchFamily="34" charset="0"/>
              <a:buNone/>
              <a:defRPr sz="1125"/>
            </a:lvl4pPr>
            <a:lvl5pPr>
              <a:buFont typeface="Arial" pitchFamily="34" charset="0"/>
              <a:buNone/>
              <a:defRPr sz="1125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04892" y="43571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83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812807" y="1625377"/>
            <a:ext cx="7431880" cy="4281941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12806" y="6430156"/>
            <a:ext cx="7461250" cy="265455"/>
          </a:xfrm>
        </p:spPr>
        <p:txBody>
          <a:bodyPr wrap="square" anchor="b" anchorCtr="0">
            <a:spAutoFit/>
          </a:bodyPr>
          <a:lstStyle>
            <a:lvl1pPr algn="l" defTabSz="603783">
              <a:lnSpc>
                <a:spcPct val="100000"/>
              </a:lnSpc>
              <a:spcBef>
                <a:spcPct val="50000"/>
              </a:spcBef>
              <a:buNone/>
              <a:defRPr sz="1125"/>
            </a:lvl1pPr>
            <a:lvl2pPr>
              <a:buFont typeface="Arial" pitchFamily="34" charset="0"/>
              <a:buNone/>
              <a:defRPr sz="1125"/>
            </a:lvl2pPr>
            <a:lvl3pPr>
              <a:buFont typeface="Arial" pitchFamily="34" charset="0"/>
              <a:buNone/>
              <a:defRPr sz="1125"/>
            </a:lvl3pPr>
            <a:lvl4pPr>
              <a:buFont typeface="Arial" pitchFamily="34" charset="0"/>
              <a:buNone/>
              <a:defRPr sz="1125"/>
            </a:lvl4pPr>
            <a:lvl5pPr>
              <a:buFont typeface="Arial" pitchFamily="34" charset="0"/>
              <a:buNone/>
              <a:defRPr sz="1125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04892" y="43571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997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twf13_lockup_2lines_CMYK_BLUE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00" y="-721317"/>
            <a:ext cx="6268890" cy="8356343"/>
          </a:xfrm>
          <a:prstGeom prst="rect">
            <a:avLst/>
          </a:prstGeom>
        </p:spPr>
      </p:pic>
      <p:pic>
        <p:nvPicPr>
          <p:cNvPr id="3" name="Picture 2" descr="iotwf13_hostedby_pantone423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327" y="4269288"/>
            <a:ext cx="2034966" cy="10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214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-80818"/>
            <a:ext cx="9224116" cy="70658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srgbClr val="FFFFFF"/>
              </a:solidFill>
              <a:latin typeface="TitilliumText14L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64112" y="2066638"/>
            <a:ext cx="8114363" cy="2551544"/>
            <a:chOff x="1073702" y="2066638"/>
            <a:chExt cx="10229031" cy="2413001"/>
          </a:xfrm>
        </p:grpSpPr>
        <p:pic>
          <p:nvPicPr>
            <p:cNvPr id="3" name="Picture 2" descr="airplane_small.jpg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3702" y="2089731"/>
              <a:ext cx="2389852" cy="2389908"/>
            </a:xfrm>
            <a:prstGeom prst="rect">
              <a:avLst/>
            </a:prstGeom>
          </p:spPr>
        </p:pic>
        <p:pic>
          <p:nvPicPr>
            <p:cNvPr id="4" name="Picture 3" descr="control_small.jpg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71810" y="2089729"/>
              <a:ext cx="2388523" cy="2389910"/>
            </a:xfrm>
            <a:prstGeom prst="rect">
              <a:avLst/>
            </a:prstGeom>
          </p:spPr>
        </p:pic>
        <p:pic>
          <p:nvPicPr>
            <p:cNvPr id="5" name="Picture 4" descr="ship_small.jp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8589" y="2066638"/>
              <a:ext cx="2412944" cy="2413001"/>
            </a:xfrm>
            <a:prstGeom prst="rect">
              <a:avLst/>
            </a:prstGeom>
          </p:spPr>
        </p:pic>
        <p:pic>
          <p:nvPicPr>
            <p:cNvPr id="6" name="Picture 5" descr="windmill_small.jpg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89790" y="2066639"/>
              <a:ext cx="2412943" cy="2413000"/>
            </a:xfrm>
            <a:prstGeom prst="rect">
              <a:avLst/>
            </a:prstGeom>
          </p:spPr>
        </p:pic>
      </p:grpSp>
      <p:pic>
        <p:nvPicPr>
          <p:cNvPr id="7" name="Picture 6" descr="iotwf13_lockup_1line_CMYK_BLUE.ai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998" y="-1535540"/>
            <a:ext cx="4187756" cy="3325093"/>
          </a:xfrm>
          <a:prstGeom prst="rect">
            <a:avLst/>
          </a:prstGeom>
        </p:spPr>
      </p:pic>
      <p:pic>
        <p:nvPicPr>
          <p:cNvPr id="9" name="Picture 8" descr="iotwf13_hostedby_pantone423.ai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605" y="4708008"/>
            <a:ext cx="2034966" cy="10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0117"/>
      </p:ext>
    </p:extLst>
  </p:cSld>
  <p:clrMapOvr>
    <a:masterClrMapping/>
  </p:clrMapOvr>
  <p:transition>
    <p:wipe dir="r"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91" y="43571"/>
            <a:ext cx="8605697" cy="632727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59908"/>
      </p:ext>
    </p:extLst>
  </p:cSld>
  <p:clrMapOvr>
    <a:masterClrMapping/>
  </p:clrMapOvr>
  <p:transition>
    <p:wipe dir="r"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19" y="1600206"/>
            <a:ext cx="7435849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2819" y="1186543"/>
            <a:ext cx="7435849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6" y="6430156"/>
            <a:ext cx="7461250" cy="265455"/>
          </a:xfrm>
        </p:spPr>
        <p:txBody>
          <a:bodyPr wrap="square" anchor="b" anchorCtr="0">
            <a:spAutoFit/>
          </a:bodyPr>
          <a:lstStyle>
            <a:lvl1pPr algn="l" defTabSz="603783">
              <a:lnSpc>
                <a:spcPct val="100000"/>
              </a:lnSpc>
              <a:spcBef>
                <a:spcPct val="50000"/>
              </a:spcBef>
              <a:buNone/>
              <a:defRPr sz="1125"/>
            </a:lvl1pPr>
            <a:lvl2pPr>
              <a:buFont typeface="Arial" pitchFamily="34" charset="0"/>
              <a:buNone/>
              <a:defRPr sz="1125"/>
            </a:lvl2pPr>
            <a:lvl3pPr>
              <a:buFont typeface="Arial" pitchFamily="34" charset="0"/>
              <a:buNone/>
              <a:defRPr sz="1125"/>
            </a:lvl3pPr>
            <a:lvl4pPr>
              <a:buFont typeface="Arial" pitchFamily="34" charset="0"/>
              <a:buNone/>
              <a:defRPr sz="1125"/>
            </a:lvl4pPr>
            <a:lvl5pPr>
              <a:buFont typeface="Arial" pitchFamily="34" charset="0"/>
              <a:buNone/>
              <a:defRPr sz="1125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04892" y="43571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953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469054" y="1625147"/>
            <a:ext cx="7801816" cy="3803196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6" y="6430156"/>
            <a:ext cx="7461250" cy="265455"/>
          </a:xfrm>
        </p:spPr>
        <p:txBody>
          <a:bodyPr wrap="square" anchor="b" anchorCtr="0">
            <a:spAutoFit/>
          </a:bodyPr>
          <a:lstStyle>
            <a:lvl1pPr algn="l" defTabSz="603783">
              <a:lnSpc>
                <a:spcPct val="100000"/>
              </a:lnSpc>
              <a:spcBef>
                <a:spcPct val="50000"/>
              </a:spcBef>
              <a:buNone/>
              <a:defRPr sz="1125"/>
            </a:lvl1pPr>
            <a:lvl2pPr>
              <a:buFont typeface="Arial" pitchFamily="34" charset="0"/>
              <a:buNone/>
              <a:defRPr sz="1125"/>
            </a:lvl2pPr>
            <a:lvl3pPr>
              <a:buFont typeface="Arial" pitchFamily="34" charset="0"/>
              <a:buNone/>
              <a:defRPr sz="1125"/>
            </a:lvl3pPr>
            <a:lvl4pPr>
              <a:buFont typeface="Arial" pitchFamily="34" charset="0"/>
              <a:buNone/>
              <a:defRPr sz="1125"/>
            </a:lvl4pPr>
            <a:lvl5pPr>
              <a:buFont typeface="Arial" pitchFamily="34" charset="0"/>
              <a:buNone/>
              <a:defRPr sz="1125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4892" y="43571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246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86B4E-663B-4065-86A2-D309B2729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701245"/>
      </p:ext>
    </p:extLst>
  </p:cSld>
  <p:clrMapOvr>
    <a:masterClrMapping/>
  </p:clrMapOvr>
  <p:transition>
    <p:wipe dir="r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19" y="1600206"/>
            <a:ext cx="7435849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2819" y="1186543"/>
            <a:ext cx="7435849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6" y="6430156"/>
            <a:ext cx="7461250" cy="265455"/>
          </a:xfrm>
        </p:spPr>
        <p:txBody>
          <a:bodyPr wrap="square" anchor="b" anchorCtr="0">
            <a:spAutoFit/>
          </a:bodyPr>
          <a:lstStyle>
            <a:lvl1pPr algn="l" defTabSz="603783">
              <a:lnSpc>
                <a:spcPct val="100000"/>
              </a:lnSpc>
              <a:spcBef>
                <a:spcPct val="50000"/>
              </a:spcBef>
              <a:buNone/>
              <a:defRPr sz="1125"/>
            </a:lvl1pPr>
            <a:lvl2pPr>
              <a:buFont typeface="Arial" pitchFamily="34" charset="0"/>
              <a:buNone/>
              <a:defRPr sz="1125"/>
            </a:lvl2pPr>
            <a:lvl3pPr>
              <a:buFont typeface="Arial" pitchFamily="34" charset="0"/>
              <a:buNone/>
              <a:defRPr sz="1125"/>
            </a:lvl3pPr>
            <a:lvl4pPr>
              <a:buFont typeface="Arial" pitchFamily="34" charset="0"/>
              <a:buNone/>
              <a:defRPr sz="1125"/>
            </a:lvl4pPr>
            <a:lvl5pPr>
              <a:buFont typeface="Arial" pitchFamily="34" charset="0"/>
              <a:buNone/>
              <a:defRPr sz="1125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04892" y="43571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56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469054" y="1625147"/>
            <a:ext cx="7801816" cy="3803196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6" y="6430156"/>
            <a:ext cx="7461250" cy="265455"/>
          </a:xfrm>
        </p:spPr>
        <p:txBody>
          <a:bodyPr wrap="square" anchor="b" anchorCtr="0">
            <a:spAutoFit/>
          </a:bodyPr>
          <a:lstStyle>
            <a:lvl1pPr algn="l" defTabSz="603783">
              <a:lnSpc>
                <a:spcPct val="100000"/>
              </a:lnSpc>
              <a:spcBef>
                <a:spcPct val="50000"/>
              </a:spcBef>
              <a:buNone/>
              <a:defRPr sz="1125"/>
            </a:lvl1pPr>
            <a:lvl2pPr>
              <a:buFont typeface="Arial" pitchFamily="34" charset="0"/>
              <a:buNone/>
              <a:defRPr sz="1125"/>
            </a:lvl2pPr>
            <a:lvl3pPr>
              <a:buFont typeface="Arial" pitchFamily="34" charset="0"/>
              <a:buNone/>
              <a:defRPr sz="1125"/>
            </a:lvl3pPr>
            <a:lvl4pPr>
              <a:buFont typeface="Arial" pitchFamily="34" charset="0"/>
              <a:buNone/>
              <a:defRPr sz="1125"/>
            </a:lvl4pPr>
            <a:lvl5pPr>
              <a:buFont typeface="Arial" pitchFamily="34" charset="0"/>
              <a:buNone/>
              <a:defRPr sz="1125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4892" y="43571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972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tilliumText14L"/>
              </a:defRPr>
            </a:lvl1pPr>
          </a:lstStyle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</a:pPr>
            <a:fld id="{D9B49DAB-4F99-2C45-BB9D-1B5847F4C7DB}" type="datetimeFigureOut">
              <a:rPr lang="en-US" sz="1425" b="0" smtClean="0">
                <a:solidFill>
                  <a:prstClr val="black"/>
                </a:solidFill>
                <a:cs typeface="+mn-cs"/>
              </a:rPr>
              <a:pPr defTabSz="685954" eaLnBrk="1" fontAlgn="auto" hangingPunct="1">
                <a:spcBef>
                  <a:spcPts val="0"/>
                </a:spcBef>
                <a:spcAft>
                  <a:spcPts val="0"/>
                </a:spcAft>
              </a:pPr>
              <a:t>7/1/2015</a:t>
            </a:fld>
            <a:endParaRPr lang="en-US" sz="1425" b="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tilliumText14L"/>
              </a:defRPr>
            </a:lvl1pPr>
          </a:lstStyle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tilliumText14L"/>
              </a:defRPr>
            </a:lvl1pPr>
          </a:lstStyle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</a:pPr>
            <a:fld id="{0A8F1E3A-4AD5-D649-8F3F-D822424AB38C}" type="slidenum">
              <a:rPr lang="en-US" sz="1425" b="0" smtClean="0">
                <a:solidFill>
                  <a:prstClr val="black"/>
                </a:solidFill>
                <a:cs typeface="+mn-cs"/>
              </a:rPr>
              <a:pPr defTabSz="6859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25" b="0" dirty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277913"/>
      </p:ext>
    </p:extLst>
  </p:cSld>
  <p:clrMapOvr>
    <a:masterClrMapping/>
  </p:clrMapOvr>
  <p:transition>
    <p:wipe dir="r"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12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TitilliumText14L"/>
              </a:defRPr>
            </a:lvl1pPr>
          </a:lstStyle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25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TitilliumText14L"/>
              </a:defRPr>
            </a:lvl1pPr>
          </a:lstStyle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25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6356374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TitilliumText14L"/>
              </a:defRPr>
            </a:lvl1pPr>
          </a:lstStyle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</a:pPr>
            <a:fld id="{E068F7B5-1D24-41C8-99D5-FE3D00BB5DF4}" type="slidenum">
              <a:rPr lang="en-US" sz="1425" b="0" smtClean="0">
                <a:solidFill>
                  <a:srgbClr val="000000"/>
                </a:solidFill>
                <a:cs typeface="+mn-cs"/>
              </a:rPr>
              <a:pPr defTabSz="6859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25" b="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259069"/>
      </p:ext>
    </p:extLst>
  </p:cSld>
  <p:clrMapOvr>
    <a:masterClrMapping/>
  </p:clrMapOvr>
  <p:transition>
    <p:wipe dir="r"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tilliumText14L"/>
              </a:defRPr>
            </a:lvl1pPr>
          </a:lstStyle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</a:pPr>
            <a:fld id="{D9B49DAB-4F99-2C45-BB9D-1B5847F4C7DB}" type="datetimeFigureOut">
              <a:rPr lang="en-US" sz="1425" b="0" smtClean="0">
                <a:solidFill>
                  <a:prstClr val="black"/>
                </a:solidFill>
                <a:cs typeface="+mn-cs"/>
              </a:rPr>
              <a:pPr defTabSz="685954" eaLnBrk="1" fontAlgn="auto" hangingPunct="1">
                <a:spcBef>
                  <a:spcPts val="0"/>
                </a:spcBef>
                <a:spcAft>
                  <a:spcPts val="0"/>
                </a:spcAft>
              </a:pPr>
              <a:t>7/1/2015</a:t>
            </a:fld>
            <a:endParaRPr lang="en-US" sz="1425" b="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tilliumText14L"/>
              </a:defRPr>
            </a:lvl1pPr>
          </a:lstStyle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tilliumText14L"/>
              </a:defRPr>
            </a:lvl1pPr>
          </a:lstStyle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</a:pPr>
            <a:fld id="{0A8F1E3A-4AD5-D649-8F3F-D822424AB38C}" type="slidenum">
              <a:rPr lang="en-US" sz="1425" b="0" smtClean="0">
                <a:solidFill>
                  <a:prstClr val="black"/>
                </a:solidFill>
                <a:cs typeface="+mn-cs"/>
              </a:rPr>
              <a:pPr defTabSz="6859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25" b="0" dirty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904546"/>
      </p:ext>
    </p:extLst>
  </p:cSld>
  <p:clrMapOvr>
    <a:masterClrMapping/>
  </p:clrMapOvr>
  <p:transition>
    <p:wipe dir="r"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orizontal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windmill_smal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7844" y="1773183"/>
            <a:ext cx="3016156" cy="3459218"/>
          </a:xfrm>
          <a:prstGeom prst="rect">
            <a:avLst/>
          </a:prstGeom>
        </p:spPr>
      </p:pic>
      <p:sp>
        <p:nvSpPr>
          <p:cNvPr id="47" name="Rectangle 46"/>
          <p:cNvSpPr/>
          <p:nvPr userDrawn="1"/>
        </p:nvSpPr>
        <p:spPr>
          <a:xfrm>
            <a:off x="11" y="1778000"/>
            <a:ext cx="6272567" cy="3454400"/>
          </a:xfrm>
          <a:prstGeom prst="rect">
            <a:avLst/>
          </a:prstGeom>
          <a:gradFill>
            <a:gsLst>
              <a:gs pos="0">
                <a:srgbClr val="33A8DA"/>
              </a:gs>
              <a:gs pos="100000">
                <a:srgbClr val="232894"/>
              </a:gs>
            </a:gsLst>
            <a:lin ang="27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srgbClr val="FFFFFF"/>
              </a:solidFill>
              <a:latin typeface="TitilliumText14L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898" y="4168245"/>
            <a:ext cx="4446752" cy="400981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</a:defRPr>
            </a:lvl1pPr>
            <a:lvl2pPr marL="342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ctrTitle" hasCustomPrompt="1"/>
          </p:nvPr>
        </p:nvSpPr>
        <p:spPr>
          <a:xfrm>
            <a:off x="469287" y="2865120"/>
            <a:ext cx="4454271" cy="1076960"/>
          </a:xfrm>
        </p:spPr>
        <p:txBody>
          <a:bodyPr/>
          <a:lstStyle>
            <a:lvl1pPr>
              <a:defRPr sz="2101"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2" y="5232400"/>
            <a:ext cx="9151621" cy="47752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srgbClr val="FFFFFF"/>
              </a:solidFill>
              <a:latin typeface="TitilliumText14L"/>
            </a:endParaRPr>
          </a:p>
        </p:txBody>
      </p:sp>
      <p:pic>
        <p:nvPicPr>
          <p:cNvPr id="51" name="Picture 50" descr="iotwf13_hostedby_pantone423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708" y="5831903"/>
            <a:ext cx="1486211" cy="792439"/>
          </a:xfrm>
          <a:prstGeom prst="rect">
            <a:avLst/>
          </a:prstGeom>
        </p:spPr>
      </p:pic>
      <p:pic>
        <p:nvPicPr>
          <p:cNvPr id="52" name="Picture 51" descr="iotwf13_lockup_1line_CMYK_BLUE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35" y="-2042160"/>
            <a:ext cx="4481727" cy="5974080"/>
          </a:xfrm>
          <a:prstGeom prst="rect">
            <a:avLst/>
          </a:prstGeom>
        </p:spPr>
      </p:pic>
      <p:sp>
        <p:nvSpPr>
          <p:cNvPr id="37" name="TextBox 36"/>
          <p:cNvSpPr txBox="1"/>
          <p:nvPr userDrawn="1"/>
        </p:nvSpPr>
        <p:spPr>
          <a:xfrm>
            <a:off x="457297" y="5313702"/>
            <a:ext cx="47558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0" dirty="0" smtClean="0">
                <a:solidFill>
                  <a:srgbClr val="000000"/>
                </a:solidFill>
                <a:latin typeface="TitilliumText14L"/>
                <a:cs typeface="+mn-cs"/>
              </a:rPr>
              <a:t>Barcelona, Spain  </a:t>
            </a:r>
            <a:r>
              <a:rPr lang="en-US" sz="1050" b="0" dirty="0" smtClean="0">
                <a:solidFill>
                  <a:srgbClr val="33A8DA"/>
                </a:solidFill>
                <a:latin typeface="TitilliumText14L"/>
                <a:cs typeface="+mn-cs"/>
              </a:rPr>
              <a:t>•</a:t>
            </a:r>
            <a:r>
              <a:rPr lang="en-US" sz="1050" b="0" dirty="0" smtClean="0">
                <a:solidFill>
                  <a:srgbClr val="000000"/>
                </a:solidFill>
                <a:latin typeface="TitilliumText14L"/>
                <a:cs typeface="+mn-cs"/>
              </a:rPr>
              <a:t>  October 29-31, 2015</a:t>
            </a:r>
            <a:endParaRPr lang="en-US" sz="1050" b="0" dirty="0">
              <a:solidFill>
                <a:srgbClr val="000000"/>
              </a:solidFill>
              <a:latin typeface="TitilliumText14L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12120" y="6474318"/>
            <a:ext cx="1816524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75" dirty="0" smtClean="0">
                <a:solidFill>
                  <a:srgbClr val="33A8DA"/>
                </a:solidFill>
                <a:latin typeface="TitilliumText14L" pitchFamily="50" charset="0"/>
                <a:cs typeface="+mn-cs"/>
              </a:rPr>
              <a:t>© 2015 Parker, Van Alstyne &amp; </a:t>
            </a:r>
            <a:r>
              <a:rPr lang="en-US" sz="675" dirty="0" err="1" smtClean="0">
                <a:solidFill>
                  <a:srgbClr val="33A8DA"/>
                </a:solidFill>
                <a:latin typeface="TitilliumText14L" pitchFamily="50" charset="0"/>
                <a:cs typeface="+mn-cs"/>
              </a:rPr>
              <a:t>Choudary</a:t>
            </a:r>
            <a:endParaRPr lang="en-US" sz="675" dirty="0">
              <a:solidFill>
                <a:srgbClr val="33A8DA"/>
              </a:solidFill>
              <a:latin typeface="TitilliumText14L" pitchFamily="50" charset="0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6179" y="6474318"/>
            <a:ext cx="3047630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75" dirty="0" smtClean="0">
                <a:solidFill>
                  <a:srgbClr val="33A8DA"/>
                </a:solidFill>
                <a:latin typeface="TitilliumText14L" pitchFamily="50" charset="0"/>
                <a:cs typeface="+mn-cs"/>
              </a:rPr>
              <a:t>Twitter: @</a:t>
            </a:r>
            <a:r>
              <a:rPr lang="en-US" sz="675" dirty="0" err="1" smtClean="0">
                <a:solidFill>
                  <a:srgbClr val="33A8DA"/>
                </a:solidFill>
                <a:latin typeface="TitilliumText14L" pitchFamily="50" charset="0"/>
                <a:cs typeface="+mn-cs"/>
              </a:rPr>
              <a:t>InfoEcon</a:t>
            </a:r>
            <a:r>
              <a:rPr lang="en-US" sz="675" dirty="0" smtClean="0">
                <a:solidFill>
                  <a:srgbClr val="33A8DA"/>
                </a:solidFill>
                <a:latin typeface="TitilliumText14L" pitchFamily="50" charset="0"/>
                <a:cs typeface="+mn-cs"/>
              </a:rPr>
              <a:t>  ::  marshall@mit.edu  ::  </a:t>
            </a:r>
            <a:r>
              <a:rPr lang="en-US" sz="675" dirty="0" err="1" smtClean="0">
                <a:solidFill>
                  <a:srgbClr val="33A8DA"/>
                </a:solidFill>
                <a:latin typeface="TitilliumText14L" pitchFamily="50" charset="0"/>
                <a:cs typeface="+mn-cs"/>
              </a:rPr>
              <a:t>PlatformEconomics.com</a:t>
            </a:r>
            <a:endParaRPr lang="en-US" sz="675" dirty="0">
              <a:solidFill>
                <a:srgbClr val="33A8DA"/>
              </a:solidFill>
              <a:latin typeface="TitilliumText14L" pitchFamily="5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2894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orizontal 2">
    <p:bg>
      <p:bgPr>
        <a:solidFill>
          <a:schemeClr val="bg2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80818"/>
            <a:ext cx="9144000" cy="70658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srgbClr val="FFFFFF"/>
              </a:solidFill>
              <a:latin typeface="TitilliumText14L"/>
            </a:endParaRPr>
          </a:p>
        </p:txBody>
      </p:sp>
      <p:pic>
        <p:nvPicPr>
          <p:cNvPr id="19" name="Picture 18" descr="traffic_smal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361" y="1773656"/>
            <a:ext cx="2925301" cy="351416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" y="1778000"/>
            <a:ext cx="6272567" cy="3454400"/>
          </a:xfrm>
          <a:prstGeom prst="rect">
            <a:avLst/>
          </a:prstGeom>
          <a:gradFill>
            <a:gsLst>
              <a:gs pos="0">
                <a:srgbClr val="33A8DA"/>
              </a:gs>
              <a:gs pos="100000">
                <a:srgbClr val="232894"/>
              </a:gs>
            </a:gsLst>
            <a:lin ang="27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srgbClr val="FFFFFF"/>
              </a:solidFill>
              <a:latin typeface="TitilliumText14L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898" y="4168245"/>
            <a:ext cx="4446752" cy="400981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</a:defRPr>
            </a:lvl1pPr>
            <a:lvl2pPr marL="342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69287" y="2865120"/>
            <a:ext cx="4454271" cy="1076960"/>
          </a:xfrm>
        </p:spPr>
        <p:txBody>
          <a:bodyPr/>
          <a:lstStyle>
            <a:lvl1pPr>
              <a:defRPr sz="2101"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" y="5232400"/>
            <a:ext cx="9151621" cy="47752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srgbClr val="FFFFFF"/>
              </a:solidFill>
              <a:latin typeface="TitilliumText14L"/>
            </a:endParaRPr>
          </a:p>
        </p:txBody>
      </p:sp>
      <p:pic>
        <p:nvPicPr>
          <p:cNvPr id="16" name="Picture 15" descr="iotwf13_hostedby_pantone423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708" y="5831903"/>
            <a:ext cx="1486211" cy="792439"/>
          </a:xfrm>
          <a:prstGeom prst="rect">
            <a:avLst/>
          </a:prstGeom>
        </p:spPr>
      </p:pic>
      <p:pic>
        <p:nvPicPr>
          <p:cNvPr id="17" name="Picture 16" descr="iotwf13_lockup_1line_CMYK_BLUE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35" y="-2042160"/>
            <a:ext cx="4481727" cy="597408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457297" y="5313702"/>
            <a:ext cx="47558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0" dirty="0" smtClean="0">
                <a:solidFill>
                  <a:srgbClr val="000000"/>
                </a:solidFill>
                <a:latin typeface="TitilliumText14L"/>
                <a:cs typeface="+mn-cs"/>
              </a:rPr>
              <a:t>Barcelona, Spain  </a:t>
            </a:r>
            <a:r>
              <a:rPr lang="en-US" sz="1050" b="0" dirty="0" smtClean="0">
                <a:solidFill>
                  <a:srgbClr val="33A8DA"/>
                </a:solidFill>
                <a:latin typeface="TitilliumText14L"/>
                <a:cs typeface="+mn-cs"/>
              </a:rPr>
              <a:t>•</a:t>
            </a:r>
            <a:r>
              <a:rPr lang="en-US" sz="1050" b="0" dirty="0" smtClean="0">
                <a:solidFill>
                  <a:srgbClr val="000000"/>
                </a:solidFill>
                <a:latin typeface="TitilliumText14L"/>
                <a:cs typeface="+mn-cs"/>
              </a:rPr>
              <a:t>  October 29-31, 2015</a:t>
            </a:r>
            <a:endParaRPr lang="en-US" sz="1050" b="0" dirty="0">
              <a:solidFill>
                <a:srgbClr val="000000"/>
              </a:solidFill>
              <a:latin typeface="TitilliumText14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6388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orizontal 3">
    <p:bg>
      <p:bgPr>
        <a:solidFill>
          <a:schemeClr val="bg2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80818"/>
            <a:ext cx="9144000" cy="70658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srgbClr val="FFFFFF"/>
              </a:solidFill>
              <a:latin typeface="TitilliumText14L"/>
            </a:endParaRPr>
          </a:p>
        </p:txBody>
      </p:sp>
      <p:pic>
        <p:nvPicPr>
          <p:cNvPr id="12" name="Picture 11" descr="factory_smal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4991" y="1780944"/>
            <a:ext cx="3297671" cy="375715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1" y="1778000"/>
            <a:ext cx="6272567" cy="3454400"/>
          </a:xfrm>
          <a:prstGeom prst="rect">
            <a:avLst/>
          </a:prstGeom>
          <a:gradFill>
            <a:gsLst>
              <a:gs pos="0">
                <a:srgbClr val="33A8DA"/>
              </a:gs>
              <a:gs pos="100000">
                <a:srgbClr val="232894"/>
              </a:gs>
            </a:gsLst>
            <a:lin ang="27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srgbClr val="FFFFFF"/>
              </a:solidFill>
              <a:latin typeface="TitilliumText14L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898" y="4168245"/>
            <a:ext cx="4446752" cy="400981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</a:defRPr>
            </a:lvl1pPr>
            <a:lvl2pPr marL="342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69287" y="2865120"/>
            <a:ext cx="4454271" cy="1076960"/>
          </a:xfrm>
        </p:spPr>
        <p:txBody>
          <a:bodyPr/>
          <a:lstStyle>
            <a:lvl1pPr>
              <a:defRPr sz="2101"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" y="5232400"/>
            <a:ext cx="9151621" cy="47752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srgbClr val="FFFFFF"/>
              </a:solidFill>
              <a:latin typeface="TitilliumText14L"/>
            </a:endParaRPr>
          </a:p>
        </p:txBody>
      </p:sp>
      <p:pic>
        <p:nvPicPr>
          <p:cNvPr id="9" name="Picture 8" descr="iotwf13_hostedby_pantone423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708" y="5831903"/>
            <a:ext cx="1486211" cy="792439"/>
          </a:xfrm>
          <a:prstGeom prst="rect">
            <a:avLst/>
          </a:prstGeom>
        </p:spPr>
      </p:pic>
      <p:pic>
        <p:nvPicPr>
          <p:cNvPr id="10" name="Picture 9" descr="iotwf13_lockup_1line_CMYK_BLUE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35" y="-2042160"/>
            <a:ext cx="4481727" cy="597408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97" y="5313702"/>
            <a:ext cx="47558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0" dirty="0" smtClean="0">
                <a:solidFill>
                  <a:srgbClr val="000000"/>
                </a:solidFill>
                <a:latin typeface="TitilliumText14L"/>
                <a:cs typeface="+mn-cs"/>
              </a:rPr>
              <a:t>Barcelona, Spain  </a:t>
            </a:r>
            <a:r>
              <a:rPr lang="en-US" sz="1050" b="0" dirty="0" smtClean="0">
                <a:solidFill>
                  <a:srgbClr val="33A8DA"/>
                </a:solidFill>
                <a:latin typeface="TitilliumText14L"/>
                <a:cs typeface="+mn-cs"/>
              </a:rPr>
              <a:t>•</a:t>
            </a:r>
            <a:r>
              <a:rPr lang="en-US" sz="1050" b="0" dirty="0" smtClean="0">
                <a:solidFill>
                  <a:srgbClr val="000000"/>
                </a:solidFill>
                <a:latin typeface="TitilliumText14L"/>
                <a:cs typeface="+mn-cs"/>
              </a:rPr>
              <a:t>  October 29-31, 2015</a:t>
            </a:r>
            <a:endParaRPr lang="en-US" sz="1050" b="0" dirty="0">
              <a:solidFill>
                <a:srgbClr val="000000"/>
              </a:solidFill>
              <a:latin typeface="TitilliumText14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3839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orizontal 4">
    <p:bg>
      <p:bgPr>
        <a:solidFill>
          <a:schemeClr val="bg2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80818"/>
            <a:ext cx="9144000" cy="70658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srgbClr val="FFFFFF"/>
              </a:solidFill>
              <a:latin typeface="TitilliumText14L"/>
            </a:endParaRPr>
          </a:p>
        </p:txBody>
      </p:sp>
      <p:pic>
        <p:nvPicPr>
          <p:cNvPr id="11" name="Picture 10" descr="forrest_smal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0598" y="1773535"/>
            <a:ext cx="3722064" cy="354157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1" y="1778000"/>
            <a:ext cx="6272567" cy="3454400"/>
          </a:xfrm>
          <a:prstGeom prst="rect">
            <a:avLst/>
          </a:prstGeom>
          <a:gradFill>
            <a:gsLst>
              <a:gs pos="0">
                <a:srgbClr val="33A8DA"/>
              </a:gs>
              <a:gs pos="100000">
                <a:srgbClr val="232894"/>
              </a:gs>
            </a:gsLst>
            <a:lin ang="27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srgbClr val="FFFFFF"/>
              </a:solidFill>
              <a:latin typeface="TitilliumText14L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898" y="4168245"/>
            <a:ext cx="4446752" cy="400981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</a:defRPr>
            </a:lvl1pPr>
            <a:lvl2pPr marL="342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69287" y="2865120"/>
            <a:ext cx="4454271" cy="1076960"/>
          </a:xfrm>
        </p:spPr>
        <p:txBody>
          <a:bodyPr/>
          <a:lstStyle>
            <a:lvl1pPr>
              <a:defRPr sz="2101"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" y="5232400"/>
            <a:ext cx="9151621" cy="47752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srgbClr val="FFFFFF"/>
              </a:solidFill>
              <a:latin typeface="TitilliumText14L"/>
            </a:endParaRPr>
          </a:p>
        </p:txBody>
      </p:sp>
      <p:pic>
        <p:nvPicPr>
          <p:cNvPr id="8" name="Picture 7" descr="iotwf13_hostedby_pantone423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708" y="5831903"/>
            <a:ext cx="1486211" cy="792439"/>
          </a:xfrm>
          <a:prstGeom prst="rect">
            <a:avLst/>
          </a:prstGeom>
        </p:spPr>
      </p:pic>
      <p:pic>
        <p:nvPicPr>
          <p:cNvPr id="9" name="Picture 8" descr="iotwf13_lockup_1line_CMYK_BLUE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35" y="-2042160"/>
            <a:ext cx="4481727" cy="5974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57297" y="5313702"/>
            <a:ext cx="47558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0" dirty="0" smtClean="0">
                <a:solidFill>
                  <a:srgbClr val="000000"/>
                </a:solidFill>
                <a:latin typeface="TitilliumText14L"/>
                <a:cs typeface="+mn-cs"/>
              </a:rPr>
              <a:t>Barcelona, Spain  </a:t>
            </a:r>
            <a:r>
              <a:rPr lang="en-US" sz="1050" b="0" dirty="0" smtClean="0">
                <a:solidFill>
                  <a:srgbClr val="33A8DA"/>
                </a:solidFill>
                <a:latin typeface="TitilliumText14L"/>
                <a:cs typeface="+mn-cs"/>
              </a:rPr>
              <a:t>•</a:t>
            </a:r>
            <a:r>
              <a:rPr lang="en-US" sz="1050" b="0" dirty="0" smtClean="0">
                <a:solidFill>
                  <a:srgbClr val="000000"/>
                </a:solidFill>
                <a:latin typeface="TitilliumText14L"/>
                <a:cs typeface="+mn-cs"/>
              </a:rPr>
              <a:t>  October 29-31, 2015</a:t>
            </a:r>
            <a:endParaRPr lang="en-US" sz="1050" b="0" dirty="0">
              <a:solidFill>
                <a:srgbClr val="000000"/>
              </a:solidFill>
              <a:latin typeface="TitilliumText14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9870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19" y="1600206"/>
            <a:ext cx="7435849" cy="420551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2819" y="1186543"/>
            <a:ext cx="7435849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6" y="5907652"/>
            <a:ext cx="7461250" cy="265455"/>
          </a:xfrm>
        </p:spPr>
        <p:txBody>
          <a:bodyPr wrap="square" anchor="b" anchorCtr="0">
            <a:spAutoFit/>
          </a:bodyPr>
          <a:lstStyle>
            <a:lvl1pPr algn="l" defTabSz="603783">
              <a:lnSpc>
                <a:spcPct val="100000"/>
              </a:lnSpc>
              <a:spcBef>
                <a:spcPct val="50000"/>
              </a:spcBef>
              <a:buNone/>
              <a:defRPr sz="1125"/>
            </a:lvl1pPr>
            <a:lvl2pPr>
              <a:buFont typeface="Arial" pitchFamily="34" charset="0"/>
              <a:buNone/>
              <a:defRPr sz="1125"/>
            </a:lvl2pPr>
            <a:lvl3pPr>
              <a:buFont typeface="Arial" pitchFamily="34" charset="0"/>
              <a:buNone/>
              <a:defRPr sz="1125"/>
            </a:lvl3pPr>
            <a:lvl4pPr>
              <a:buFont typeface="Arial" pitchFamily="34" charset="0"/>
              <a:buNone/>
              <a:defRPr sz="1125"/>
            </a:lvl4pPr>
            <a:lvl5pPr>
              <a:buFont typeface="Arial" pitchFamily="34" charset="0"/>
              <a:buNone/>
              <a:defRPr sz="1125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04892" y="210335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332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6D62A-BE8E-41BC-8927-493186A83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784811"/>
      </p:ext>
    </p:extLst>
  </p:cSld>
  <p:clrMapOvr>
    <a:masterClrMapping/>
  </p:clrMapOvr>
  <p:transition>
    <p:wipe dir="r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12818" y="1600203"/>
            <a:ext cx="3549649" cy="417648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900"/>
            </a:lvl4pPr>
            <a:lvl5pPr>
              <a:defRPr sz="900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9964" y="1600203"/>
            <a:ext cx="3549649" cy="416196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900"/>
            </a:lvl4pPr>
            <a:lvl5pPr>
              <a:defRPr sz="900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12819" y="1186543"/>
            <a:ext cx="7435849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6" y="5922167"/>
            <a:ext cx="7461250" cy="265455"/>
          </a:xfrm>
        </p:spPr>
        <p:txBody>
          <a:bodyPr wrap="square" anchor="b" anchorCtr="0">
            <a:spAutoFit/>
          </a:bodyPr>
          <a:lstStyle>
            <a:lvl1pPr algn="l" defTabSz="603783">
              <a:lnSpc>
                <a:spcPct val="100000"/>
              </a:lnSpc>
              <a:spcBef>
                <a:spcPct val="50000"/>
              </a:spcBef>
              <a:buNone/>
              <a:defRPr sz="1125"/>
            </a:lvl1pPr>
            <a:lvl2pPr>
              <a:buFont typeface="Arial" pitchFamily="34" charset="0"/>
              <a:buNone/>
              <a:defRPr sz="1125"/>
            </a:lvl2pPr>
            <a:lvl3pPr>
              <a:buFont typeface="Arial" pitchFamily="34" charset="0"/>
              <a:buNone/>
              <a:defRPr sz="1125"/>
            </a:lvl3pPr>
            <a:lvl4pPr>
              <a:buFont typeface="Arial" pitchFamily="34" charset="0"/>
              <a:buNone/>
              <a:defRPr sz="1125"/>
            </a:lvl4pPr>
            <a:lvl5pPr>
              <a:buFont typeface="Arial" pitchFamily="34" charset="0"/>
              <a:buNone/>
              <a:defRPr sz="1125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04892" y="210335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826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04892" y="210335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687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2005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6700" y="1143004"/>
            <a:ext cx="8623300" cy="4953001"/>
          </a:xfr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2401" baseline="0"/>
            </a:lvl1pPr>
            <a:lvl2pPr marL="342977" indent="0">
              <a:buNone/>
              <a:defRPr sz="2101"/>
            </a:lvl2pPr>
            <a:lvl3pPr marL="685954" indent="0">
              <a:buNone/>
              <a:defRPr sz="1800"/>
            </a:lvl3pPr>
            <a:lvl4pPr marL="1028932" indent="0">
              <a:buNone/>
              <a:defRPr sz="1500"/>
            </a:lvl4pPr>
            <a:lvl5pPr marL="1371909" indent="0">
              <a:buNone/>
              <a:defRPr sz="1500"/>
            </a:lvl5pPr>
            <a:lvl6pPr marL="1714886" indent="0">
              <a:buNone/>
              <a:defRPr sz="1500"/>
            </a:lvl6pPr>
            <a:lvl7pPr marL="2057862" indent="0">
              <a:buNone/>
              <a:defRPr sz="1500"/>
            </a:lvl7pPr>
            <a:lvl8pPr marL="2400840" indent="0">
              <a:buNone/>
              <a:defRPr sz="1500"/>
            </a:lvl8pPr>
            <a:lvl9pPr marL="2743817" indent="0">
              <a:buNone/>
              <a:defRPr sz="1500"/>
            </a:lvl9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04892" y="210335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171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hir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0" y="1600208"/>
            <a:ext cx="4419600" cy="4481287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1"/>
            <a:ext cx="3048000" cy="4909457"/>
          </a:xfrm>
        </p:spPr>
        <p:txBody>
          <a:bodyPr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04892" y="210335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425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Thir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48000" y="1143005"/>
            <a:ext cx="3048000" cy="4923971"/>
          </a:xfrm>
          <a:ln>
            <a:noFill/>
          </a:ln>
        </p:spPr>
        <p:txBody>
          <a:bodyPr anchor="ctr" anchorCtr="0"/>
          <a:lstStyle>
            <a:lvl1pPr marL="0" indent="0" algn="ctr">
              <a:buNone/>
              <a:defRPr sz="2401" baseline="0"/>
            </a:lvl1pPr>
            <a:lvl2pPr marL="342977" indent="0">
              <a:buNone/>
              <a:defRPr sz="2101"/>
            </a:lvl2pPr>
            <a:lvl3pPr marL="685954" indent="0">
              <a:buNone/>
              <a:defRPr sz="1800"/>
            </a:lvl3pPr>
            <a:lvl4pPr marL="1028932" indent="0">
              <a:buNone/>
              <a:defRPr sz="1500"/>
            </a:lvl4pPr>
            <a:lvl5pPr marL="1371909" indent="0">
              <a:buNone/>
              <a:defRPr sz="1500"/>
            </a:lvl5pPr>
            <a:lvl6pPr marL="1714886" indent="0">
              <a:buNone/>
              <a:defRPr sz="1500"/>
            </a:lvl6pPr>
            <a:lvl7pPr marL="2057862" indent="0">
              <a:buNone/>
              <a:defRPr sz="1500"/>
            </a:lvl7pPr>
            <a:lvl8pPr marL="2400840" indent="0">
              <a:buNone/>
              <a:defRPr sz="1500"/>
            </a:lvl8pPr>
            <a:lvl9pPr marL="2743817" indent="0">
              <a:buNone/>
              <a:defRPr sz="1500"/>
            </a:lvl9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04892" y="43571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475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hir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19" y="1600206"/>
            <a:ext cx="4540249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2819" y="1186543"/>
            <a:ext cx="4540249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5682243" y="1143007"/>
            <a:ext cx="3048000" cy="4996543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4892" y="43571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3902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hird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3280" y="3338312"/>
            <a:ext cx="7464878" cy="273594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9144000" cy="1905000"/>
          </a:xfrm>
        </p:spPr>
        <p:txBody>
          <a:bodyPr anchor="ctr" anchorCtr="1"/>
          <a:lstStyle>
            <a:lvl1pPr>
              <a:buNone/>
              <a:defRPr baseline="0"/>
            </a:lvl1pPr>
          </a:lstStyle>
          <a:p>
            <a:r>
              <a:rPr lang="en-US" dirty="0" smtClean="0"/>
              <a:t>Photo Goes Here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04892" y="43571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275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469054" y="1625147"/>
            <a:ext cx="7801816" cy="3803196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6" y="6430156"/>
            <a:ext cx="7461250" cy="265455"/>
          </a:xfrm>
        </p:spPr>
        <p:txBody>
          <a:bodyPr wrap="square" anchor="b" anchorCtr="0">
            <a:spAutoFit/>
          </a:bodyPr>
          <a:lstStyle>
            <a:lvl1pPr algn="l" defTabSz="603783">
              <a:lnSpc>
                <a:spcPct val="100000"/>
              </a:lnSpc>
              <a:spcBef>
                <a:spcPct val="50000"/>
              </a:spcBef>
              <a:buNone/>
              <a:defRPr sz="1125"/>
            </a:lvl1pPr>
            <a:lvl2pPr>
              <a:buFont typeface="Arial" pitchFamily="34" charset="0"/>
              <a:buNone/>
              <a:defRPr sz="1125"/>
            </a:lvl2pPr>
            <a:lvl3pPr>
              <a:buFont typeface="Arial" pitchFamily="34" charset="0"/>
              <a:buNone/>
              <a:defRPr sz="1125"/>
            </a:lvl3pPr>
            <a:lvl4pPr>
              <a:buFont typeface="Arial" pitchFamily="34" charset="0"/>
              <a:buNone/>
              <a:defRPr sz="1125"/>
            </a:lvl4pPr>
            <a:lvl5pPr>
              <a:buFont typeface="Arial" pitchFamily="34" charset="0"/>
              <a:buNone/>
              <a:defRPr sz="1125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04892" y="43571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502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812807" y="1625377"/>
            <a:ext cx="7431880" cy="4281941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12806" y="6430156"/>
            <a:ext cx="7461250" cy="265455"/>
          </a:xfrm>
        </p:spPr>
        <p:txBody>
          <a:bodyPr wrap="square" anchor="b" anchorCtr="0">
            <a:spAutoFit/>
          </a:bodyPr>
          <a:lstStyle>
            <a:lvl1pPr algn="l" defTabSz="603783">
              <a:lnSpc>
                <a:spcPct val="100000"/>
              </a:lnSpc>
              <a:spcBef>
                <a:spcPct val="50000"/>
              </a:spcBef>
              <a:buNone/>
              <a:defRPr sz="1125"/>
            </a:lvl1pPr>
            <a:lvl2pPr>
              <a:buFont typeface="Arial" pitchFamily="34" charset="0"/>
              <a:buNone/>
              <a:defRPr sz="1125"/>
            </a:lvl2pPr>
            <a:lvl3pPr>
              <a:buFont typeface="Arial" pitchFamily="34" charset="0"/>
              <a:buNone/>
              <a:defRPr sz="1125"/>
            </a:lvl3pPr>
            <a:lvl4pPr>
              <a:buFont typeface="Arial" pitchFamily="34" charset="0"/>
              <a:buNone/>
              <a:defRPr sz="1125"/>
            </a:lvl4pPr>
            <a:lvl5pPr>
              <a:buFont typeface="Arial" pitchFamily="34" charset="0"/>
              <a:buNone/>
              <a:defRPr sz="1125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04892" y="43571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877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FD85E-C962-4BD0-9914-2A34088C56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974787"/>
      </p:ext>
    </p:extLst>
  </p:cSld>
  <p:clrMapOvr>
    <a:masterClrMapping/>
  </p:clrMapOvr>
  <p:transition>
    <p:wipe dir="r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twf13_lockup_2lines_CMYK_BLUE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00" y="-721317"/>
            <a:ext cx="6268890" cy="8356343"/>
          </a:xfrm>
          <a:prstGeom prst="rect">
            <a:avLst/>
          </a:prstGeom>
        </p:spPr>
      </p:pic>
      <p:pic>
        <p:nvPicPr>
          <p:cNvPr id="3" name="Picture 2" descr="iotwf13_hostedby_pantone423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327" y="4269288"/>
            <a:ext cx="2034966" cy="10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213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-80818"/>
            <a:ext cx="9224116" cy="70658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srgbClr val="FFFFFF"/>
              </a:solidFill>
              <a:latin typeface="TitilliumText14L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64112" y="2066638"/>
            <a:ext cx="8114363" cy="2551544"/>
            <a:chOff x="1073702" y="2066638"/>
            <a:chExt cx="10229031" cy="2413001"/>
          </a:xfrm>
        </p:grpSpPr>
        <p:pic>
          <p:nvPicPr>
            <p:cNvPr id="3" name="Picture 2" descr="airplane_small.jpg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3702" y="2089731"/>
              <a:ext cx="2389852" cy="2389908"/>
            </a:xfrm>
            <a:prstGeom prst="rect">
              <a:avLst/>
            </a:prstGeom>
          </p:spPr>
        </p:pic>
        <p:pic>
          <p:nvPicPr>
            <p:cNvPr id="4" name="Picture 3" descr="control_small.jpg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71810" y="2089729"/>
              <a:ext cx="2388523" cy="2389910"/>
            </a:xfrm>
            <a:prstGeom prst="rect">
              <a:avLst/>
            </a:prstGeom>
          </p:spPr>
        </p:pic>
        <p:pic>
          <p:nvPicPr>
            <p:cNvPr id="5" name="Picture 4" descr="ship_small.jpg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8589" y="2066638"/>
              <a:ext cx="2412944" cy="2413001"/>
            </a:xfrm>
            <a:prstGeom prst="rect">
              <a:avLst/>
            </a:prstGeom>
          </p:spPr>
        </p:pic>
        <p:pic>
          <p:nvPicPr>
            <p:cNvPr id="6" name="Picture 5" descr="windmill_small.jpg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89790" y="2066639"/>
              <a:ext cx="2412943" cy="2413000"/>
            </a:xfrm>
            <a:prstGeom prst="rect">
              <a:avLst/>
            </a:prstGeom>
          </p:spPr>
        </p:pic>
      </p:grpSp>
      <p:pic>
        <p:nvPicPr>
          <p:cNvPr id="7" name="Picture 6" descr="iotwf13_lockup_1line_CMYK_BLUE.ai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998" y="-1535540"/>
            <a:ext cx="4187756" cy="3325093"/>
          </a:xfrm>
          <a:prstGeom prst="rect">
            <a:avLst/>
          </a:prstGeom>
        </p:spPr>
      </p:pic>
      <p:pic>
        <p:nvPicPr>
          <p:cNvPr id="9" name="Picture 8" descr="iotwf13_hostedby_pantone423.ai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605" y="4708008"/>
            <a:ext cx="2034966" cy="10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85118"/>
      </p:ext>
    </p:extLst>
  </p:cSld>
  <p:clrMapOvr>
    <a:masterClrMapping/>
  </p:clrMapOvr>
  <p:transition>
    <p:wipe dir="r"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91" y="43571"/>
            <a:ext cx="8605697" cy="632727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76395"/>
      </p:ext>
    </p:extLst>
  </p:cSld>
  <p:clrMapOvr>
    <a:masterClrMapping/>
  </p:clrMapOvr>
  <p:transition>
    <p:wipe dir="r"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19" y="1600206"/>
            <a:ext cx="7435849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2819" y="1186543"/>
            <a:ext cx="7435849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6" y="6430156"/>
            <a:ext cx="7461250" cy="265455"/>
          </a:xfrm>
        </p:spPr>
        <p:txBody>
          <a:bodyPr wrap="square" anchor="b" anchorCtr="0">
            <a:spAutoFit/>
          </a:bodyPr>
          <a:lstStyle>
            <a:lvl1pPr algn="l" defTabSz="603783">
              <a:lnSpc>
                <a:spcPct val="100000"/>
              </a:lnSpc>
              <a:spcBef>
                <a:spcPct val="50000"/>
              </a:spcBef>
              <a:buNone/>
              <a:defRPr sz="1125"/>
            </a:lvl1pPr>
            <a:lvl2pPr>
              <a:buFont typeface="Arial" pitchFamily="34" charset="0"/>
              <a:buNone/>
              <a:defRPr sz="1125"/>
            </a:lvl2pPr>
            <a:lvl3pPr>
              <a:buFont typeface="Arial" pitchFamily="34" charset="0"/>
              <a:buNone/>
              <a:defRPr sz="1125"/>
            </a:lvl3pPr>
            <a:lvl4pPr>
              <a:buFont typeface="Arial" pitchFamily="34" charset="0"/>
              <a:buNone/>
              <a:defRPr sz="1125"/>
            </a:lvl4pPr>
            <a:lvl5pPr>
              <a:buFont typeface="Arial" pitchFamily="34" charset="0"/>
              <a:buNone/>
              <a:defRPr sz="1125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04892" y="43571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745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469054" y="1625147"/>
            <a:ext cx="7801816" cy="3803196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6" y="6430156"/>
            <a:ext cx="7461250" cy="265455"/>
          </a:xfrm>
        </p:spPr>
        <p:txBody>
          <a:bodyPr wrap="square" anchor="b" anchorCtr="0">
            <a:spAutoFit/>
          </a:bodyPr>
          <a:lstStyle>
            <a:lvl1pPr algn="l" defTabSz="603783">
              <a:lnSpc>
                <a:spcPct val="100000"/>
              </a:lnSpc>
              <a:spcBef>
                <a:spcPct val="50000"/>
              </a:spcBef>
              <a:buNone/>
              <a:defRPr sz="1125"/>
            </a:lvl1pPr>
            <a:lvl2pPr>
              <a:buFont typeface="Arial" pitchFamily="34" charset="0"/>
              <a:buNone/>
              <a:defRPr sz="1125"/>
            </a:lvl2pPr>
            <a:lvl3pPr>
              <a:buFont typeface="Arial" pitchFamily="34" charset="0"/>
              <a:buNone/>
              <a:defRPr sz="1125"/>
            </a:lvl3pPr>
            <a:lvl4pPr>
              <a:buFont typeface="Arial" pitchFamily="34" charset="0"/>
              <a:buNone/>
              <a:defRPr sz="1125"/>
            </a:lvl4pPr>
            <a:lvl5pPr>
              <a:buFont typeface="Arial" pitchFamily="34" charset="0"/>
              <a:buNone/>
              <a:defRPr sz="1125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4892" y="43571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388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19" y="1600206"/>
            <a:ext cx="7435849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2819" y="1186543"/>
            <a:ext cx="7435849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6" y="6430156"/>
            <a:ext cx="7461250" cy="265455"/>
          </a:xfrm>
        </p:spPr>
        <p:txBody>
          <a:bodyPr wrap="square" anchor="b" anchorCtr="0">
            <a:spAutoFit/>
          </a:bodyPr>
          <a:lstStyle>
            <a:lvl1pPr algn="l" defTabSz="603783">
              <a:lnSpc>
                <a:spcPct val="100000"/>
              </a:lnSpc>
              <a:spcBef>
                <a:spcPct val="50000"/>
              </a:spcBef>
              <a:buNone/>
              <a:defRPr sz="1125"/>
            </a:lvl1pPr>
            <a:lvl2pPr>
              <a:buFont typeface="Arial" pitchFamily="34" charset="0"/>
              <a:buNone/>
              <a:defRPr sz="1125"/>
            </a:lvl2pPr>
            <a:lvl3pPr>
              <a:buFont typeface="Arial" pitchFamily="34" charset="0"/>
              <a:buNone/>
              <a:defRPr sz="1125"/>
            </a:lvl3pPr>
            <a:lvl4pPr>
              <a:buFont typeface="Arial" pitchFamily="34" charset="0"/>
              <a:buNone/>
              <a:defRPr sz="1125"/>
            </a:lvl4pPr>
            <a:lvl5pPr>
              <a:buFont typeface="Arial" pitchFamily="34" charset="0"/>
              <a:buNone/>
              <a:defRPr sz="1125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04892" y="43571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150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469054" y="1625147"/>
            <a:ext cx="7801816" cy="3803196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12806" y="6430156"/>
            <a:ext cx="7461250" cy="265455"/>
          </a:xfrm>
        </p:spPr>
        <p:txBody>
          <a:bodyPr wrap="square" anchor="b" anchorCtr="0">
            <a:spAutoFit/>
          </a:bodyPr>
          <a:lstStyle>
            <a:lvl1pPr algn="l" defTabSz="603783">
              <a:lnSpc>
                <a:spcPct val="100000"/>
              </a:lnSpc>
              <a:spcBef>
                <a:spcPct val="50000"/>
              </a:spcBef>
              <a:buNone/>
              <a:defRPr sz="1125"/>
            </a:lvl1pPr>
            <a:lvl2pPr>
              <a:buFont typeface="Arial" pitchFamily="34" charset="0"/>
              <a:buNone/>
              <a:defRPr sz="1125"/>
            </a:lvl2pPr>
            <a:lvl3pPr>
              <a:buFont typeface="Arial" pitchFamily="34" charset="0"/>
              <a:buNone/>
              <a:defRPr sz="1125"/>
            </a:lvl3pPr>
            <a:lvl4pPr>
              <a:buFont typeface="Arial" pitchFamily="34" charset="0"/>
              <a:buNone/>
              <a:defRPr sz="1125"/>
            </a:lvl4pPr>
            <a:lvl5pPr>
              <a:buFont typeface="Arial" pitchFamily="34" charset="0"/>
              <a:buNone/>
              <a:defRPr sz="1125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4892" y="43571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283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tilliumText14L"/>
              </a:defRPr>
            </a:lvl1pPr>
          </a:lstStyle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</a:pPr>
            <a:fld id="{D9B49DAB-4F99-2C45-BB9D-1B5847F4C7DB}" type="datetimeFigureOut">
              <a:rPr lang="en-US" sz="1425" b="0" smtClean="0">
                <a:solidFill>
                  <a:prstClr val="black"/>
                </a:solidFill>
                <a:cs typeface="+mn-cs"/>
              </a:rPr>
              <a:pPr defTabSz="685954" eaLnBrk="1" fontAlgn="auto" hangingPunct="1">
                <a:spcBef>
                  <a:spcPts val="0"/>
                </a:spcBef>
                <a:spcAft>
                  <a:spcPts val="0"/>
                </a:spcAft>
              </a:pPr>
              <a:t>7/1/2015</a:t>
            </a:fld>
            <a:endParaRPr lang="en-US" sz="1425" b="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tilliumText14L"/>
              </a:defRPr>
            </a:lvl1pPr>
          </a:lstStyle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tilliumText14L"/>
              </a:defRPr>
            </a:lvl1pPr>
          </a:lstStyle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</a:pPr>
            <a:fld id="{0A8F1E3A-4AD5-D649-8F3F-D822424AB38C}" type="slidenum">
              <a:rPr lang="en-US" sz="1425" b="0" smtClean="0">
                <a:solidFill>
                  <a:prstClr val="black"/>
                </a:solidFill>
                <a:cs typeface="+mn-cs"/>
              </a:rPr>
              <a:pPr defTabSz="6859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25" b="0" dirty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274298"/>
      </p:ext>
    </p:extLst>
  </p:cSld>
  <p:clrMapOvr>
    <a:masterClrMapping/>
  </p:clrMapOvr>
  <p:transition>
    <p:wipe dir="r"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12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TitilliumText14L"/>
              </a:defRPr>
            </a:lvl1pPr>
          </a:lstStyle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25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TitilliumText14L"/>
              </a:defRPr>
            </a:lvl1pPr>
          </a:lstStyle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25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6356374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TitilliumText14L"/>
              </a:defRPr>
            </a:lvl1pPr>
          </a:lstStyle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</a:pPr>
            <a:fld id="{E068F7B5-1D24-41C8-99D5-FE3D00BB5DF4}" type="slidenum">
              <a:rPr lang="en-US" sz="1425" b="0" smtClean="0">
                <a:solidFill>
                  <a:srgbClr val="000000"/>
                </a:solidFill>
                <a:cs typeface="+mn-cs"/>
              </a:rPr>
              <a:pPr defTabSz="6859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25" b="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790714"/>
      </p:ext>
    </p:extLst>
  </p:cSld>
  <p:clrMapOvr>
    <a:masterClrMapping/>
  </p:clrMapOvr>
  <p:transition>
    <p:wipe dir="r"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tilliumText14L"/>
              </a:defRPr>
            </a:lvl1pPr>
          </a:lstStyle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</a:pPr>
            <a:fld id="{D9B49DAB-4F99-2C45-BB9D-1B5847F4C7DB}" type="datetimeFigureOut">
              <a:rPr lang="en-US" sz="1425" b="0" smtClean="0">
                <a:solidFill>
                  <a:prstClr val="black"/>
                </a:solidFill>
                <a:cs typeface="+mn-cs"/>
              </a:rPr>
              <a:pPr defTabSz="685954" eaLnBrk="1" fontAlgn="auto" hangingPunct="1">
                <a:spcBef>
                  <a:spcPts val="0"/>
                </a:spcBef>
                <a:spcAft>
                  <a:spcPts val="0"/>
                </a:spcAft>
              </a:pPr>
              <a:t>7/1/2015</a:t>
            </a:fld>
            <a:endParaRPr lang="en-US" sz="1425" b="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tilliumText14L"/>
              </a:defRPr>
            </a:lvl1pPr>
          </a:lstStyle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25" b="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35637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tilliumText14L"/>
              </a:defRPr>
            </a:lvl1pPr>
          </a:lstStyle>
          <a:p>
            <a:pPr defTabSz="685954" eaLnBrk="1" fontAlgn="auto" hangingPunct="1">
              <a:spcBef>
                <a:spcPts val="0"/>
              </a:spcBef>
              <a:spcAft>
                <a:spcPts val="0"/>
              </a:spcAft>
            </a:pPr>
            <a:fld id="{0A8F1E3A-4AD5-D649-8F3F-D822424AB38C}" type="slidenum">
              <a:rPr lang="en-US" sz="1425" b="0" smtClean="0">
                <a:solidFill>
                  <a:prstClr val="black"/>
                </a:solidFill>
                <a:cs typeface="+mn-cs"/>
              </a:rPr>
              <a:pPr defTabSz="6859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25" b="0" dirty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016921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89150"/>
            <a:ext cx="3810000" cy="396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89150"/>
            <a:ext cx="3810000" cy="396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C90CF-4C96-4B65-8104-90BE37B297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639896"/>
      </p:ext>
    </p:extLst>
  </p:cSld>
  <p:clrMapOvr>
    <a:masterClrMapping/>
  </p:clrMapOvr>
  <p:transition>
    <p:wipe dir="r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DEE25-96D2-4A53-89A7-092CD4C0B92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05108"/>
      </p:ext>
    </p:extLst>
  </p:cSld>
  <p:clrMapOvr>
    <a:masterClrMapping/>
  </p:clrMapOvr>
  <p:transition>
    <p:wipe dir="r"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0CE50-31E1-4E0B-AB2C-DB4FEE9545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58727"/>
      </p:ext>
    </p:extLst>
  </p:cSld>
  <p:clrMapOvr>
    <a:masterClrMapping/>
  </p:clrMapOvr>
  <p:transition>
    <p:wipe dir="r"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1341F-322D-4F07-BBDB-077F179CDD8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87436"/>
      </p:ext>
    </p:extLst>
  </p:cSld>
  <p:clrMapOvr>
    <a:masterClrMapping/>
  </p:clrMapOvr>
  <p:transition>
    <p:wipe dir="r"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3" y="1482725"/>
            <a:ext cx="4060825" cy="466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82725"/>
            <a:ext cx="4060825" cy="466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B61F9-43A3-443A-9512-1AE5C6FAE5A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24308"/>
      </p:ext>
    </p:extLst>
  </p:cSld>
  <p:clrMapOvr>
    <a:masterClrMapping/>
  </p:clrMapOvr>
  <p:transition>
    <p:wipe dir="r"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A0BBD-337B-470D-A5E9-D1631D3469B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46210"/>
      </p:ext>
    </p:extLst>
  </p:cSld>
  <p:clrMapOvr>
    <a:masterClrMapping/>
  </p:clrMapOvr>
  <p:transition>
    <p:wipe dir="r"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7F1D-4D4F-4D36-9005-1E6DDD167AF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018"/>
      </p:ext>
    </p:extLst>
  </p:cSld>
  <p:clrMapOvr>
    <a:masterClrMapping/>
  </p:clrMapOvr>
  <p:transition>
    <p:wipe dir="r"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66D54-9742-4240-A0C1-40D050028A8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60930"/>
      </p:ext>
    </p:extLst>
  </p:cSld>
  <p:clrMapOvr>
    <a:masterClrMapping/>
  </p:clrMapOvr>
  <p:transition>
    <p:wipe dir="r"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175BB-0810-434F-A34E-9B468AE510B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33017"/>
      </p:ext>
    </p:extLst>
  </p:cSld>
  <p:clrMapOvr>
    <a:masterClrMapping/>
  </p:clrMapOvr>
  <p:transition>
    <p:wipe dir="r"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CEA95-555B-4AB3-9934-E3CEF9DD2C4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83508"/>
      </p:ext>
    </p:extLst>
  </p:cSld>
  <p:clrMapOvr>
    <a:masterClrMapping/>
  </p:clrMapOvr>
  <p:transition>
    <p:wipe dir="r"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1D013-EAA7-465A-9147-FC712FB992A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08230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A6D9D-D16B-46D6-B324-173028937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506991"/>
      </p:ext>
    </p:extLst>
  </p:cSld>
  <p:clrMapOvr>
    <a:masterClrMapping/>
  </p:clrMapOvr>
  <p:transition>
    <p:wipe dir="r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0"/>
            <a:ext cx="2079625" cy="6143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5763" y="0"/>
            <a:ext cx="6086475" cy="6143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8A40-2938-4C56-B926-C2F3D6A4329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96430"/>
      </p:ext>
    </p:extLst>
  </p:cSld>
  <p:clrMapOvr>
    <a:masterClrMapping/>
  </p:clrMapOvr>
  <p:transition>
    <p:wipe dir="r"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A49673A3-0A56-4F9E-96D1-473965D0A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05956"/>
      </p:ext>
    </p:extLst>
  </p:cSld>
  <p:clrMapOvr>
    <a:masterClrMapping/>
  </p:clrMapOvr>
  <p:transition>
    <p:wipe dir="r"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F15025B6-085B-4717-8A0B-20DFE04D8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9951"/>
      </p:ext>
    </p:extLst>
  </p:cSld>
  <p:clrMapOvr>
    <a:masterClrMapping/>
  </p:clrMapOvr>
  <p:transition>
    <p:wipe dir="r"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E30D35BB-CBE7-4BD6-9927-E20951198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49371"/>
      </p:ext>
    </p:extLst>
  </p:cSld>
  <p:clrMapOvr>
    <a:masterClrMapping/>
  </p:clrMapOvr>
  <p:transition>
    <p:wipe dir="r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0888" y="1274763"/>
            <a:ext cx="3810000" cy="446405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274763"/>
            <a:ext cx="3810000" cy="446405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09607D41-B026-43B3-AC83-00A237659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36362"/>
      </p:ext>
    </p:extLst>
  </p:cSld>
  <p:clrMapOvr>
    <a:masterClrMapping/>
  </p:clrMapOvr>
  <p:transition>
    <p:wipe dir="r"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9CAB856C-0BD2-451C-BA29-3989D7BE7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06334"/>
      </p:ext>
    </p:extLst>
  </p:cSld>
  <p:clrMapOvr>
    <a:masterClrMapping/>
  </p:clrMapOvr>
  <p:transition>
    <p:wipe dir="r"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94172705-18DF-47E0-B25A-6F17863C6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22362"/>
      </p:ext>
    </p:extLst>
  </p:cSld>
  <p:clrMapOvr>
    <a:masterClrMapping/>
  </p:clrMapOvr>
  <p:transition>
    <p:wipe dir="r"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11E3D670-607E-4D62-84DE-ED5FA24A9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07928"/>
      </p:ext>
    </p:extLst>
  </p:cSld>
  <p:clrMapOvr>
    <a:masterClrMapping/>
  </p:clrMapOvr>
  <p:transition>
    <p:wipe dir="r"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BFCDFC38-88D0-434D-B224-A3D5C0EF8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9481"/>
      </p:ext>
    </p:extLst>
  </p:cSld>
  <p:clrMapOvr>
    <a:masterClrMapping/>
  </p:clrMapOvr>
  <p:transition>
    <p:wipe dir="r"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667CD570-4396-440D-88F5-4BD707702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29587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2C8EA-A9D7-41BE-9927-80EA1668C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169086"/>
      </p:ext>
    </p:extLst>
  </p:cSld>
  <p:clrMapOvr>
    <a:masterClrMapping/>
  </p:clrMapOvr>
  <p:transition>
    <p:wipe dir="r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F4BA6B07-9A4A-49A7-8CAB-3E90B02FD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25959"/>
      </p:ext>
    </p:extLst>
  </p:cSld>
  <p:clrMapOvr>
    <a:masterClrMapping/>
  </p:clrMapOvr>
  <p:transition>
    <p:wipe dir="r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0"/>
            <a:ext cx="1979612" cy="5738813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89613" cy="5738813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CC5EED6D-AE87-4285-9250-8A8200322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58770"/>
      </p:ext>
    </p:extLst>
  </p:cSld>
  <p:clrMapOvr>
    <a:masterClrMapping/>
  </p:clrMapOvr>
  <p:transition>
    <p:wipe dir="r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0A7AB9-6962-4D19-AB7D-70796CDA065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204"/>
      </p:ext>
    </p:extLst>
  </p:cSld>
  <p:clrMapOvr>
    <a:masterClrMapping/>
  </p:clrMapOvr>
  <p:transition>
    <p:wipe dir="r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1259EC-C05C-48F7-9C4F-780EE5B60F0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34605"/>
      </p:ext>
    </p:extLst>
  </p:cSld>
  <p:clrMapOvr>
    <a:masterClrMapping/>
  </p:clrMapOvr>
  <p:transition>
    <p:wipe dir="r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984C70-0BAD-4619-B016-0D5322766CF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90986"/>
      </p:ext>
    </p:extLst>
  </p:cSld>
  <p:clrMapOvr>
    <a:masterClrMapping/>
  </p:clrMapOvr>
  <p:transition>
    <p:wipe dir="r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89150"/>
            <a:ext cx="3810000" cy="396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89150"/>
            <a:ext cx="3810000" cy="396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B331E6-0C9B-4C9A-A4A7-1149DD9520C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03914"/>
      </p:ext>
    </p:extLst>
  </p:cSld>
  <p:clrMapOvr>
    <a:masterClrMapping/>
  </p:clrMapOvr>
  <p:transition>
    <p:wipe dir="r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9BE5CB-AC36-48BB-8034-5EF908C52CC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75943"/>
      </p:ext>
    </p:extLst>
  </p:cSld>
  <p:clrMapOvr>
    <a:masterClrMapping/>
  </p:clrMapOvr>
  <p:transition>
    <p:wipe dir="r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E83066-D284-4746-BE67-E572375A1AE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90154"/>
      </p:ext>
    </p:extLst>
  </p:cSld>
  <p:clrMapOvr>
    <a:masterClrMapping/>
  </p:clrMapOvr>
  <p:transition>
    <p:wipe dir="r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4C2637-D726-428B-A5D7-EE0DCFDBAF9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19559"/>
      </p:ext>
    </p:extLst>
  </p:cSld>
  <p:clrMapOvr>
    <a:masterClrMapping/>
  </p:clrMapOvr>
  <p:transition>
    <p:wipe dir="r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538F73-3AF1-417E-B2AD-6D76D88FA6F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9857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89150"/>
            <a:ext cx="3810000" cy="396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89150"/>
            <a:ext cx="3810000" cy="396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5EC4F-928C-4B56-872C-A9DC4E34E1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070192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1A76D-14E0-4C12-B8F1-20E904C943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580196"/>
      </p:ext>
    </p:extLst>
  </p:cSld>
  <p:clrMapOvr>
    <a:masterClrMapping/>
  </p:clrMapOvr>
  <p:transition>
    <p:wipe dir="r"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EAA1AA-0318-499C-B548-07ECF7E033A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15168"/>
      </p:ext>
    </p:extLst>
  </p:cSld>
  <p:clrMapOvr>
    <a:masterClrMapping/>
  </p:clrMapOvr>
  <p:transition>
    <p:wipe dir="r"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5CDC46-D41A-4D2C-A4F4-5144BD2C91B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80437"/>
      </p:ext>
    </p:extLst>
  </p:cSld>
  <p:clrMapOvr>
    <a:masterClrMapping/>
  </p:clrMapOvr>
  <p:transition>
    <p:wipe dir="r"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A41FB8-ACE9-45BC-8388-410EF5AA527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46429"/>
      </p:ext>
    </p:extLst>
  </p:cSld>
  <p:clrMapOvr>
    <a:masterClrMapping/>
  </p:clrMapOvr>
  <p:transition>
    <p:wipe dir="r"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089150"/>
            <a:ext cx="7772400" cy="3968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267200" y="6248400"/>
            <a:ext cx="609600" cy="609600"/>
          </a:xfrm>
        </p:spPr>
        <p:txBody>
          <a:bodyPr/>
          <a:lstStyle>
            <a:lvl1pPr>
              <a:defRPr/>
            </a:lvl1pPr>
          </a:lstStyle>
          <a:p>
            <a:fld id="{3A1DE78B-AAD3-4309-ABE7-931518B6F94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41722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5B929-AAC1-4E2A-9DFF-6F8E2F489A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524874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8D0BF-FB74-4494-A946-ACDB4A2ECD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012383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1D249-E2FE-4F1B-A5A6-69243511D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522843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0C00E-75A8-4D44-B533-9C150BAB3A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661468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CAA1-A9B6-46A7-BD57-664A638780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639266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BCE72-555C-4856-A773-9E0CDA8574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799837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8D0E8-E4D9-49D6-BB4A-0451DFD3F5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391283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89150"/>
            <a:ext cx="3810000" cy="396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89150"/>
            <a:ext cx="3810000" cy="396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4DE6-88E0-4F62-9427-B353C50C3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880670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388A6-BF9B-440B-837D-9B360F313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31574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9894E-42E0-42A3-AEFE-BB32CA444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375291"/>
      </p:ext>
    </p:extLst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218A3-12C9-45F1-95E9-87732AB388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617815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CC26-7618-461F-9AE2-58DB7F05BD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182760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1AFA4-EE61-4FAE-ADF7-2436D3117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016836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E8C22-019D-4978-BC09-94D4E25EB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926815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9BD39-AEFE-4AA4-ABFC-E980D52E91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38403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5BA2A-109F-45BE-B6C0-FE8035763B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076436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2F48B-C210-4CA9-81CA-628531C6E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20127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DA452-146D-43D6-A4B8-A4606E677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500616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C85B-5538-4B24-B5EB-8DC3DF0E7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780984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89150"/>
            <a:ext cx="3810000" cy="396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89150"/>
            <a:ext cx="3810000" cy="396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5DDDE-8B35-4E34-B2E5-8578EF683C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04840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D2825-54E0-42D5-A916-BE0A6F0DD6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904951"/>
      </p:ext>
    </p:extLst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F606C-A3CE-4678-BC92-C4E3156485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601203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8B610-9510-425B-8649-921762049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250498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8410-D3D7-4B99-9357-511F6DE8E9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20357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DB60E-5C40-471C-82FF-1F67584CA1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35967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E6544-E78C-4F9C-9B1C-F4AD46A44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449145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1B294-393D-435C-BF48-E646ED0A7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355535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1CE77-39C6-4C1E-B785-6859D126D4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85032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DD5A7-E878-4F1C-8059-418FD4E16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484658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17DC6-D33E-409F-9139-8A63D25227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693148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55F7C-1AD5-4297-99B7-91DA336085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83320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D0C5D-A9F7-4BEA-86A4-28F08B572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604443"/>
      </p:ext>
    </p:extLst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89150"/>
            <a:ext cx="3810000" cy="396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89150"/>
            <a:ext cx="3810000" cy="396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B7C28-B390-471C-9A28-C316516634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011956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48D5D-9945-4D30-8FB0-441B499124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740717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2D311-83B2-4B55-9A24-C74EFF21E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28625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BFC93-6DDC-4A86-B9BA-46DC6A465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833322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60253-13FA-450D-8695-9216EFDC69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99693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F6977-C925-4BD5-AD97-DAD364398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453326"/>
      </p:ext>
    </p:extLst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4494-A942-4867-A997-EDB353E5A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344832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EEE7B-3C8C-4FC6-9B35-DCE816015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969474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C02D-DF5A-47ED-9A6A-75DF6D9A9C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436153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4265B-107E-4A0A-8953-B61458AAD1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07512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E3C2D-53A4-4D84-966F-C6136B54B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549017"/>
      </p:ext>
    </p:extLst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1EE66-1DF7-4595-9557-53E2D77D8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926233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625" y="1482725"/>
            <a:ext cx="3810000" cy="4672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82725"/>
            <a:ext cx="3810000" cy="4672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4F867-A67E-49FA-BD99-5D522F159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991110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B0956-D292-4EB1-9364-E374C61DD1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332528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F009-F12F-4ADD-97FB-4D58DB114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802559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FBF1B-2F9A-417F-9F4A-4966A6F90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51254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33DE4-DD06-4ABC-A175-BF3FD3165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404599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1458E-962D-4C96-843F-66E15EBA61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184694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D2BAE-DEF2-4AE9-BA08-112F91D1E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777514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154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625" y="0"/>
            <a:ext cx="5680075" cy="6154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6ED2E-08A8-4040-8187-289E75EA12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689780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A7837-94E8-496A-969D-60C3ACA34F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96478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1F6FA-444D-4655-8DD9-1B74B061E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685508"/>
      </p:ext>
    </p:extLst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FFE19-0640-4991-B0F9-1979619D3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825129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27A9A-D39D-4A0E-A35E-3158F3A229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701956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925" y="1482725"/>
            <a:ext cx="3810000" cy="4672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482725"/>
            <a:ext cx="3810000" cy="4672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D14AC-5889-4076-8AEB-E5C0BB9A78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0896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1D376-2C78-4688-BDBF-A1A3135022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426363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E9A86-4768-46C6-9BD2-601DF9032A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977874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36CCA-AD62-4317-A000-4B160722D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585694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7D1F8-80CD-43DB-BE81-2A7D10C6AD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226010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60919-E3C4-4D85-B0B5-788508606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805944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51C2E-8FC6-4BBC-9812-B56F8F5CCC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885394"/>
      </p:ext>
    </p:extLst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0"/>
            <a:ext cx="1946275" cy="6154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0"/>
            <a:ext cx="5689600" cy="6154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155E4-2129-4350-9066-B2C3DB8211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4190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ags" Target="../tags/tag253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01.xml"/><Relationship Id="rId16" Type="http://schemas.openxmlformats.org/officeDocument/2006/relationships/tags" Target="../tags/tag256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tags" Target="../tags/tag255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ags" Target="../tags/tag25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ags" Target="../tags/tag279.xml"/><Relationship Id="rId18" Type="http://schemas.openxmlformats.org/officeDocument/2006/relationships/tags" Target="../tags/tag284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tags" Target="../tags/tag283.xml"/><Relationship Id="rId2" Type="http://schemas.openxmlformats.org/officeDocument/2006/relationships/slideLayout" Target="../slideLayouts/slideLayout112.xml"/><Relationship Id="rId16" Type="http://schemas.openxmlformats.org/officeDocument/2006/relationships/tags" Target="../tags/tag28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ags" Target="../tags/tag281.xml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ags" Target="../tags/tag28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ags" Target="../tags/tag307.xml"/><Relationship Id="rId18" Type="http://schemas.openxmlformats.org/officeDocument/2006/relationships/tags" Target="../tags/tag312.xml"/><Relationship Id="rId3" Type="http://schemas.openxmlformats.org/officeDocument/2006/relationships/slideLayout" Target="../slideLayouts/slideLayout12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tags" Target="../tags/tag311.xml"/><Relationship Id="rId2" Type="http://schemas.openxmlformats.org/officeDocument/2006/relationships/slideLayout" Target="../slideLayouts/slideLayout123.xml"/><Relationship Id="rId16" Type="http://schemas.openxmlformats.org/officeDocument/2006/relationships/tags" Target="../tags/tag310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tags" Target="../tags/tag309.xml"/><Relationship Id="rId10" Type="http://schemas.openxmlformats.org/officeDocument/2006/relationships/slideLayout" Target="../slideLayouts/slideLayout131.xml"/><Relationship Id="rId19" Type="http://schemas.openxmlformats.org/officeDocument/2006/relationships/tags" Target="../tags/tag31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ags" Target="../tags/tag3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ags" Target="../tags/tag336.xml"/><Relationship Id="rId18" Type="http://schemas.openxmlformats.org/officeDocument/2006/relationships/tags" Target="../tags/tag341.xml"/><Relationship Id="rId3" Type="http://schemas.openxmlformats.org/officeDocument/2006/relationships/slideLayout" Target="../slideLayouts/slideLayout135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tags" Target="../tags/tag340.xml"/><Relationship Id="rId2" Type="http://schemas.openxmlformats.org/officeDocument/2006/relationships/slideLayout" Target="../slideLayouts/slideLayout134.xml"/><Relationship Id="rId16" Type="http://schemas.openxmlformats.org/officeDocument/2006/relationships/tags" Target="../tags/tag339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tags" Target="../tags/tag338.xml"/><Relationship Id="rId10" Type="http://schemas.openxmlformats.org/officeDocument/2006/relationships/slideLayout" Target="../slideLayouts/slideLayout142.xml"/><Relationship Id="rId19" Type="http://schemas.openxmlformats.org/officeDocument/2006/relationships/tags" Target="../tags/tag3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ags" Target="../tags/tag337.xml"/><Relationship Id="rId22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ags" Target="../tags/tag365.xml"/><Relationship Id="rId18" Type="http://schemas.openxmlformats.org/officeDocument/2006/relationships/tags" Target="../tags/tag370.xml"/><Relationship Id="rId3" Type="http://schemas.openxmlformats.org/officeDocument/2006/relationships/slideLayout" Target="../slideLayouts/slideLayout146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17" Type="http://schemas.openxmlformats.org/officeDocument/2006/relationships/tags" Target="../tags/tag369.xml"/><Relationship Id="rId2" Type="http://schemas.openxmlformats.org/officeDocument/2006/relationships/slideLayout" Target="../slideLayouts/slideLayout145.xml"/><Relationship Id="rId16" Type="http://schemas.openxmlformats.org/officeDocument/2006/relationships/tags" Target="../tags/tag368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tags" Target="../tags/tag367.xml"/><Relationship Id="rId10" Type="http://schemas.openxmlformats.org/officeDocument/2006/relationships/slideLayout" Target="../slideLayouts/slideLayout153.xml"/><Relationship Id="rId19" Type="http://schemas.openxmlformats.org/officeDocument/2006/relationships/tags" Target="../tags/tag371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ags" Target="../tags/tag366.xml"/><Relationship Id="rId22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ags" Target="../tags/tag394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56.xml"/><Relationship Id="rId16" Type="http://schemas.openxmlformats.org/officeDocument/2006/relationships/tags" Target="../tags/tag397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tags" Target="../tags/tag396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ags" Target="../tags/tag39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ags" Target="../tags/tag420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67.xml"/><Relationship Id="rId16" Type="http://schemas.openxmlformats.org/officeDocument/2006/relationships/tags" Target="../tags/tag423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tags" Target="../tags/tag422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ags" Target="../tags/tag42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ags" Target="../tags/tag446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17" Type="http://schemas.openxmlformats.org/officeDocument/2006/relationships/tags" Target="../tags/tag450.xml"/><Relationship Id="rId2" Type="http://schemas.openxmlformats.org/officeDocument/2006/relationships/slideLayout" Target="../slideLayouts/slideLayout178.xml"/><Relationship Id="rId16" Type="http://schemas.openxmlformats.org/officeDocument/2006/relationships/tags" Target="../tags/tag449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tags" Target="../tags/tag448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tags" Target="../tags/tag44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tags" Target="../tags/tag473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89.xml"/><Relationship Id="rId16" Type="http://schemas.openxmlformats.org/officeDocument/2006/relationships/tags" Target="../tags/tag476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tags" Target="../tags/tag475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tags" Target="../tags/tag47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tags" Target="../tags/tag499.xml"/><Relationship Id="rId18" Type="http://schemas.openxmlformats.org/officeDocument/2006/relationships/tags" Target="../tags/tag504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17" Type="http://schemas.openxmlformats.org/officeDocument/2006/relationships/tags" Target="../tags/tag503.xml"/><Relationship Id="rId2" Type="http://schemas.openxmlformats.org/officeDocument/2006/relationships/slideLayout" Target="../slideLayouts/slideLayout200.xml"/><Relationship Id="rId16" Type="http://schemas.openxmlformats.org/officeDocument/2006/relationships/tags" Target="../tags/tag50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tags" Target="../tags/tag501.xml"/><Relationship Id="rId10" Type="http://schemas.openxmlformats.org/officeDocument/2006/relationships/slideLayout" Target="../slideLayouts/slideLayout20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tags" Target="../tags/tag5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33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32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1.xm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3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tags" Target="../tags/tag527.xml"/><Relationship Id="rId18" Type="http://schemas.openxmlformats.org/officeDocument/2006/relationships/tags" Target="../tags/tag532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17" Type="http://schemas.openxmlformats.org/officeDocument/2006/relationships/tags" Target="../tags/tag531.xml"/><Relationship Id="rId2" Type="http://schemas.openxmlformats.org/officeDocument/2006/relationships/slideLayout" Target="../slideLayouts/slideLayout211.xml"/><Relationship Id="rId16" Type="http://schemas.openxmlformats.org/officeDocument/2006/relationships/tags" Target="../tags/tag53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tags" Target="../tags/tag529.xml"/><Relationship Id="rId10" Type="http://schemas.openxmlformats.org/officeDocument/2006/relationships/slideLayout" Target="../slideLayouts/slideLayout219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tags" Target="../tags/tag52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tags" Target="../tags/tag555.xml"/><Relationship Id="rId18" Type="http://schemas.openxmlformats.org/officeDocument/2006/relationships/tags" Target="../tags/tag560.xml"/><Relationship Id="rId3" Type="http://schemas.openxmlformats.org/officeDocument/2006/relationships/slideLayout" Target="../slideLayouts/slideLayout22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17" Type="http://schemas.openxmlformats.org/officeDocument/2006/relationships/tags" Target="../tags/tag559.xml"/><Relationship Id="rId2" Type="http://schemas.openxmlformats.org/officeDocument/2006/relationships/slideLayout" Target="../slideLayouts/slideLayout222.xml"/><Relationship Id="rId16" Type="http://schemas.openxmlformats.org/officeDocument/2006/relationships/tags" Target="../tags/tag55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tags" Target="../tags/tag557.xml"/><Relationship Id="rId10" Type="http://schemas.openxmlformats.org/officeDocument/2006/relationships/slideLayout" Target="../slideLayouts/slideLayout230.xml"/><Relationship Id="rId19" Type="http://schemas.openxmlformats.org/officeDocument/2006/relationships/tags" Target="../tags/tag561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tags" Target="../tags/tag556.xml"/><Relationship Id="rId22" Type="http://schemas.openxmlformats.org/officeDocument/2006/relationships/image" Target="../media/image6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tags" Target="../tags/tag573.xml"/><Relationship Id="rId18" Type="http://schemas.openxmlformats.org/officeDocument/2006/relationships/tags" Target="../tags/tag578.xml"/><Relationship Id="rId3" Type="http://schemas.openxmlformats.org/officeDocument/2006/relationships/slideLayout" Target="../slideLayouts/slideLayout234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17" Type="http://schemas.openxmlformats.org/officeDocument/2006/relationships/tags" Target="../tags/tag577.xml"/><Relationship Id="rId2" Type="http://schemas.openxmlformats.org/officeDocument/2006/relationships/slideLayout" Target="../slideLayouts/slideLayout233.xml"/><Relationship Id="rId16" Type="http://schemas.openxmlformats.org/officeDocument/2006/relationships/tags" Target="../tags/tag576.xml"/><Relationship Id="rId20" Type="http://schemas.openxmlformats.org/officeDocument/2006/relationships/tags" Target="../tags/tag580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tags" Target="../tags/tag575.xml"/><Relationship Id="rId10" Type="http://schemas.openxmlformats.org/officeDocument/2006/relationships/slideLayout" Target="../slideLayouts/slideLayout241.xml"/><Relationship Id="rId19" Type="http://schemas.openxmlformats.org/officeDocument/2006/relationships/tags" Target="../tags/tag579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tags" Target="../tags/tag57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tags" Target="../tags/tag592.xml"/><Relationship Id="rId18" Type="http://schemas.openxmlformats.org/officeDocument/2006/relationships/tags" Target="../tags/tag597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17" Type="http://schemas.openxmlformats.org/officeDocument/2006/relationships/tags" Target="../tags/tag596.xml"/><Relationship Id="rId2" Type="http://schemas.openxmlformats.org/officeDocument/2006/relationships/slideLayout" Target="../slideLayouts/slideLayout244.xml"/><Relationship Id="rId16" Type="http://schemas.openxmlformats.org/officeDocument/2006/relationships/tags" Target="../tags/tag595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5" Type="http://schemas.openxmlformats.org/officeDocument/2006/relationships/tags" Target="../tags/tag594.xml"/><Relationship Id="rId10" Type="http://schemas.openxmlformats.org/officeDocument/2006/relationships/slideLayout" Target="../slideLayouts/slideLayout25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tags" Target="../tags/tag59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tags" Target="../tags/tag631.xml"/><Relationship Id="rId18" Type="http://schemas.openxmlformats.org/officeDocument/2006/relationships/tags" Target="../tags/tag636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17" Type="http://schemas.openxmlformats.org/officeDocument/2006/relationships/tags" Target="../tags/tag635.xml"/><Relationship Id="rId2" Type="http://schemas.openxmlformats.org/officeDocument/2006/relationships/slideLayout" Target="../slideLayouts/slideLayout255.xml"/><Relationship Id="rId16" Type="http://schemas.openxmlformats.org/officeDocument/2006/relationships/tags" Target="../tags/tag634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tags" Target="../tags/tag633.xml"/><Relationship Id="rId10" Type="http://schemas.openxmlformats.org/officeDocument/2006/relationships/slideLayout" Target="../slideLayouts/slideLayout263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tags" Target="../tags/tag63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ags" Target="../tags/tag670.xml"/><Relationship Id="rId18" Type="http://schemas.openxmlformats.org/officeDocument/2006/relationships/tags" Target="../tags/tag675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17" Type="http://schemas.openxmlformats.org/officeDocument/2006/relationships/tags" Target="../tags/tag674.xml"/><Relationship Id="rId2" Type="http://schemas.openxmlformats.org/officeDocument/2006/relationships/slideLayout" Target="../slideLayouts/slideLayout266.xml"/><Relationship Id="rId16" Type="http://schemas.openxmlformats.org/officeDocument/2006/relationships/tags" Target="../tags/tag673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tags" Target="../tags/tag672.xml"/><Relationship Id="rId10" Type="http://schemas.openxmlformats.org/officeDocument/2006/relationships/slideLayout" Target="../slideLayouts/slideLayout274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tags" Target="../tags/tag67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tags" Target="../tags/tag709.xml"/><Relationship Id="rId18" Type="http://schemas.openxmlformats.org/officeDocument/2006/relationships/tags" Target="../tags/tag714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17" Type="http://schemas.openxmlformats.org/officeDocument/2006/relationships/tags" Target="../tags/tag713.xml"/><Relationship Id="rId2" Type="http://schemas.openxmlformats.org/officeDocument/2006/relationships/slideLayout" Target="../slideLayouts/slideLayout277.xml"/><Relationship Id="rId16" Type="http://schemas.openxmlformats.org/officeDocument/2006/relationships/tags" Target="../tags/tag712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5" Type="http://schemas.openxmlformats.org/officeDocument/2006/relationships/tags" Target="../tags/tag711.xml"/><Relationship Id="rId10" Type="http://schemas.openxmlformats.org/officeDocument/2006/relationships/slideLayout" Target="../slideLayouts/slideLayout28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tags" Target="../tags/tag710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tags" Target="../tags/tag748.xml"/><Relationship Id="rId18" Type="http://schemas.openxmlformats.org/officeDocument/2006/relationships/tags" Target="../tags/tag753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17" Type="http://schemas.openxmlformats.org/officeDocument/2006/relationships/tags" Target="../tags/tag752.xml"/><Relationship Id="rId2" Type="http://schemas.openxmlformats.org/officeDocument/2006/relationships/slideLayout" Target="../slideLayouts/slideLayout288.xml"/><Relationship Id="rId16" Type="http://schemas.openxmlformats.org/officeDocument/2006/relationships/tags" Target="../tags/tag751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5" Type="http://schemas.openxmlformats.org/officeDocument/2006/relationships/tags" Target="../tags/tag750.xml"/><Relationship Id="rId10" Type="http://schemas.openxmlformats.org/officeDocument/2006/relationships/slideLayout" Target="../slideLayouts/slideLayout296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Relationship Id="rId14" Type="http://schemas.openxmlformats.org/officeDocument/2006/relationships/tags" Target="../tags/tag749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62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6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60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59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slideLayout" Target="../slideLayouts/slideLayout332.xml"/><Relationship Id="rId18" Type="http://schemas.openxmlformats.org/officeDocument/2006/relationships/slideLayout" Target="../slideLayouts/slideLayout337.xml"/><Relationship Id="rId26" Type="http://schemas.openxmlformats.org/officeDocument/2006/relationships/theme" Target="../theme/theme30.xml"/><Relationship Id="rId3" Type="http://schemas.openxmlformats.org/officeDocument/2006/relationships/slideLayout" Target="../slideLayouts/slideLayout322.xml"/><Relationship Id="rId21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26.xml"/><Relationship Id="rId12" Type="http://schemas.openxmlformats.org/officeDocument/2006/relationships/slideLayout" Target="../slideLayouts/slideLayout331.xml"/><Relationship Id="rId17" Type="http://schemas.openxmlformats.org/officeDocument/2006/relationships/slideLayout" Target="../slideLayouts/slideLayout336.xml"/><Relationship Id="rId25" Type="http://schemas.openxmlformats.org/officeDocument/2006/relationships/slideLayout" Target="../slideLayouts/slideLayout344.xml"/><Relationship Id="rId2" Type="http://schemas.openxmlformats.org/officeDocument/2006/relationships/slideLayout" Target="../slideLayouts/slideLayout321.xml"/><Relationship Id="rId16" Type="http://schemas.openxmlformats.org/officeDocument/2006/relationships/slideLayout" Target="../slideLayouts/slideLayout335.xml"/><Relationship Id="rId20" Type="http://schemas.openxmlformats.org/officeDocument/2006/relationships/slideLayout" Target="../slideLayouts/slideLayout339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24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24.xml"/><Relationship Id="rId15" Type="http://schemas.openxmlformats.org/officeDocument/2006/relationships/slideLayout" Target="../slideLayouts/slideLayout334.xml"/><Relationship Id="rId23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329.xml"/><Relationship Id="rId19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Relationship Id="rId14" Type="http://schemas.openxmlformats.org/officeDocument/2006/relationships/slideLayout" Target="../slideLayouts/slideLayout333.xml"/><Relationship Id="rId22" Type="http://schemas.openxmlformats.org/officeDocument/2006/relationships/slideLayout" Target="../slideLayouts/slideLayout34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13" Type="http://schemas.openxmlformats.org/officeDocument/2006/relationships/slideLayout" Target="../slideLayouts/slideLayout357.xml"/><Relationship Id="rId18" Type="http://schemas.openxmlformats.org/officeDocument/2006/relationships/slideLayout" Target="../slideLayouts/slideLayout362.xml"/><Relationship Id="rId26" Type="http://schemas.openxmlformats.org/officeDocument/2006/relationships/theme" Target="../theme/theme31.xml"/><Relationship Id="rId3" Type="http://schemas.openxmlformats.org/officeDocument/2006/relationships/slideLayout" Target="../slideLayouts/slideLayout347.xml"/><Relationship Id="rId21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56.xml"/><Relationship Id="rId17" Type="http://schemas.openxmlformats.org/officeDocument/2006/relationships/slideLayout" Target="../slideLayouts/slideLayout361.xml"/><Relationship Id="rId25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46.xml"/><Relationship Id="rId16" Type="http://schemas.openxmlformats.org/officeDocument/2006/relationships/slideLayout" Target="../slideLayouts/slideLayout360.xml"/><Relationship Id="rId20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2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49.xml"/><Relationship Id="rId15" Type="http://schemas.openxmlformats.org/officeDocument/2006/relationships/slideLayout" Target="../slideLayouts/slideLayout359.xml"/><Relationship Id="rId23" Type="http://schemas.openxmlformats.org/officeDocument/2006/relationships/slideLayout" Target="../slideLayouts/slideLayout367.xml"/><Relationship Id="rId10" Type="http://schemas.openxmlformats.org/officeDocument/2006/relationships/slideLayout" Target="../slideLayouts/slideLayout354.xml"/><Relationship Id="rId19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Relationship Id="rId14" Type="http://schemas.openxmlformats.org/officeDocument/2006/relationships/slideLayout" Target="../slideLayouts/slideLayout358.xml"/><Relationship Id="rId22" Type="http://schemas.openxmlformats.org/officeDocument/2006/relationships/slideLayout" Target="../slideLayouts/slideLayout366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6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71.xml"/><Relationship Id="rId1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5.xml"/><Relationship Id="rId11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4.xml"/><Relationship Id="rId10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8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8.xml"/><Relationship Id="rId13" Type="http://schemas.openxmlformats.org/officeDocument/2006/relationships/tags" Target="../tags/tag787.xml"/><Relationship Id="rId3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87.xml"/><Relationship Id="rId12" Type="http://schemas.openxmlformats.org/officeDocument/2006/relationships/theme" Target="../theme/theme3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82.xml"/><Relationship Id="rId16" Type="http://schemas.openxmlformats.org/officeDocument/2006/relationships/tags" Target="../tags/tag790.xml"/><Relationship Id="rId1" Type="http://schemas.openxmlformats.org/officeDocument/2006/relationships/slideLayout" Target="../slideLayouts/slideLayout381.xml"/><Relationship Id="rId6" Type="http://schemas.openxmlformats.org/officeDocument/2006/relationships/slideLayout" Target="../slideLayouts/slideLayout386.xml"/><Relationship Id="rId11" Type="http://schemas.openxmlformats.org/officeDocument/2006/relationships/slideLayout" Target="../slideLayouts/slideLayout391.xml"/><Relationship Id="rId5" Type="http://schemas.openxmlformats.org/officeDocument/2006/relationships/slideLayout" Target="../slideLayouts/slideLayout385.xml"/><Relationship Id="rId15" Type="http://schemas.openxmlformats.org/officeDocument/2006/relationships/tags" Target="../tags/tag789.xml"/><Relationship Id="rId10" Type="http://schemas.openxmlformats.org/officeDocument/2006/relationships/slideLayout" Target="../slideLayouts/slideLayout390.xml"/><Relationship Id="rId4" Type="http://schemas.openxmlformats.org/officeDocument/2006/relationships/slideLayout" Target="../slideLayouts/slideLayout384.xml"/><Relationship Id="rId9" Type="http://schemas.openxmlformats.org/officeDocument/2006/relationships/slideLayout" Target="../slideLayouts/slideLayout389.xml"/><Relationship Id="rId14" Type="http://schemas.openxmlformats.org/officeDocument/2006/relationships/tags" Target="../tags/tag788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9.xml"/><Relationship Id="rId13" Type="http://schemas.openxmlformats.org/officeDocument/2006/relationships/theme" Target="../theme/theme3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94.xml"/><Relationship Id="rId7" Type="http://schemas.openxmlformats.org/officeDocument/2006/relationships/slideLayout" Target="../slideLayouts/slideLayout398.xml"/><Relationship Id="rId12" Type="http://schemas.openxmlformats.org/officeDocument/2006/relationships/slideLayout" Target="../slideLayouts/slideLayout403.xml"/><Relationship Id="rId17" Type="http://schemas.openxmlformats.org/officeDocument/2006/relationships/tags" Target="../tags/tag816.xml"/><Relationship Id="rId2" Type="http://schemas.openxmlformats.org/officeDocument/2006/relationships/slideLayout" Target="../slideLayouts/slideLayout393.xml"/><Relationship Id="rId16" Type="http://schemas.openxmlformats.org/officeDocument/2006/relationships/tags" Target="../tags/tag815.xml"/><Relationship Id="rId1" Type="http://schemas.openxmlformats.org/officeDocument/2006/relationships/slideLayout" Target="../slideLayouts/slideLayout392.xml"/><Relationship Id="rId6" Type="http://schemas.openxmlformats.org/officeDocument/2006/relationships/slideLayout" Target="../slideLayouts/slideLayout397.xml"/><Relationship Id="rId11" Type="http://schemas.openxmlformats.org/officeDocument/2006/relationships/slideLayout" Target="../slideLayouts/slideLayout402.xml"/><Relationship Id="rId5" Type="http://schemas.openxmlformats.org/officeDocument/2006/relationships/slideLayout" Target="../slideLayouts/slideLayout396.xml"/><Relationship Id="rId15" Type="http://schemas.openxmlformats.org/officeDocument/2006/relationships/tags" Target="../tags/tag814.xml"/><Relationship Id="rId10" Type="http://schemas.openxmlformats.org/officeDocument/2006/relationships/slideLayout" Target="../slideLayouts/slideLayout401.xml"/><Relationship Id="rId4" Type="http://schemas.openxmlformats.org/officeDocument/2006/relationships/slideLayout" Target="../slideLayouts/slideLayout395.xml"/><Relationship Id="rId9" Type="http://schemas.openxmlformats.org/officeDocument/2006/relationships/slideLayout" Target="../slideLayouts/slideLayout400.xml"/><Relationship Id="rId14" Type="http://schemas.openxmlformats.org/officeDocument/2006/relationships/tags" Target="../tags/tag8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tags" Target="../tags/tag90.xml"/><Relationship Id="rId2" Type="http://schemas.openxmlformats.org/officeDocument/2006/relationships/slideLayout" Target="../slideLayouts/slideLayout35.xml"/><Relationship Id="rId16" Type="http://schemas.openxmlformats.org/officeDocument/2006/relationships/tags" Target="../tags/tag89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88.xml"/><Relationship Id="rId10" Type="http://schemas.openxmlformats.org/officeDocument/2006/relationships/slideLayout" Target="../slideLayouts/slideLayout43.xml"/><Relationship Id="rId19" Type="http://schemas.openxmlformats.org/officeDocument/2006/relationships/tags" Target="../tags/tag9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tags" Target="../tags/tag119.xml"/><Relationship Id="rId2" Type="http://schemas.openxmlformats.org/officeDocument/2006/relationships/slideLayout" Target="../slideLayouts/slideLayout46.xml"/><Relationship Id="rId16" Type="http://schemas.openxmlformats.org/officeDocument/2006/relationships/tags" Target="../tags/tag118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ags" Target="../tags/tag117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14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57.xml"/><Relationship Id="rId16" Type="http://schemas.openxmlformats.org/officeDocument/2006/relationships/tags" Target="../tags/tag146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ags" Target="../tags/tag14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1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tags" Target="../tags/tag173.xml"/><Relationship Id="rId2" Type="http://schemas.openxmlformats.org/officeDocument/2006/relationships/slideLayout" Target="../slideLayouts/slideLayout68.xml"/><Relationship Id="rId16" Type="http://schemas.openxmlformats.org/officeDocument/2006/relationships/tags" Target="../tags/tag17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ags" Target="../tags/tag17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ags" Target="../tags/tag1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tags" Target="../tags/tag201.xml"/><Relationship Id="rId2" Type="http://schemas.openxmlformats.org/officeDocument/2006/relationships/slideLayout" Target="../slideLayouts/slideLayout79.xml"/><Relationship Id="rId16" Type="http://schemas.openxmlformats.org/officeDocument/2006/relationships/tags" Target="../tags/tag20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ags" Target="../tags/tag199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ags" Target="../tags/tag1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ags" Target="../tags/tag225.xml"/><Relationship Id="rId18" Type="http://schemas.openxmlformats.org/officeDocument/2006/relationships/tags" Target="../tags/tag230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tags" Target="../tags/tag229.xml"/><Relationship Id="rId2" Type="http://schemas.openxmlformats.org/officeDocument/2006/relationships/slideLayout" Target="../slideLayouts/slideLayout90.xml"/><Relationship Id="rId16" Type="http://schemas.openxmlformats.org/officeDocument/2006/relationships/tags" Target="../tags/tag22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tags" Target="../tags/tag227.xml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ags" Target="../tags/tag2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2089150"/>
            <a:ext cx="777240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1430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14309" name="Rectangle 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42672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20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3E5A649-E6E2-47AF-850F-4B0724F7F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0" name="Picture 6" descr="small logo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6302375"/>
            <a:ext cx="380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23013" y="6643688"/>
            <a:ext cx="120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b="0" smtClean="0"/>
              <a:t>©      www.bhtinfo.com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482725"/>
            <a:ext cx="7772400" cy="4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67620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67621" name="Rectangle 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42672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20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B01277A-C117-49DC-8C9F-ED22EDBB3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482725"/>
            <a:ext cx="7772400" cy="4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6694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66949" name="Rectangle 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42672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20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60C8089-E137-4A7A-B412-AE3E29041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270" name="Picture 6" descr="small logo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6302375"/>
            <a:ext cx="380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21425" y="6643688"/>
            <a:ext cx="120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b="0" smtClean="0"/>
              <a:t>©      www.bhtinfo.com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2089150"/>
            <a:ext cx="777240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06884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06885" name="Rectangle 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42672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20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DB3D10-D5F8-469A-9119-C926BA65C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2294" name="Picture 6" descr="small logo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6302375"/>
            <a:ext cx="380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23013" y="6643688"/>
            <a:ext cx="120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b="0" smtClean="0"/>
              <a:t>©      www.bhtinfo.com</a:t>
            </a:r>
          </a:p>
        </p:txBody>
      </p:sp>
      <p:sp>
        <p:nvSpPr>
          <p:cNvPr id="12296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59038" y="2822575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>
            <a:spAutoFit/>
          </a:bodyPr>
          <a:lstStyle>
            <a:lvl1pPr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400" b="0" smtClean="0">
                <a:solidFill>
                  <a:schemeClr val="tx1"/>
                </a:solidFill>
              </a:rPr>
              <a:t/>
            </a:r>
            <a:br>
              <a:rPr lang="en-US" altLang="en-US" sz="2400" b="0" smtClean="0">
                <a:solidFill>
                  <a:schemeClr val="tx1"/>
                </a:solidFill>
              </a:rPr>
            </a:br>
            <a:endParaRPr lang="en-US" altLang="en-US" sz="24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2625" y="1482725"/>
            <a:ext cx="7772400" cy="46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Appendix B -- </a:t>
            </a:r>
          </a:p>
        </p:txBody>
      </p:sp>
      <p:sp>
        <p:nvSpPr>
          <p:cNvPr id="3734532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34533" name="Rectangle 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42672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20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5BF6ABA-B9A1-4A87-B6EB-7405FC1374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318" name="Text Box 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21425" y="6643688"/>
            <a:ext cx="120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b="0" smtClean="0"/>
              <a:t>©      www.bhtinfo.com</a:t>
            </a:r>
          </a:p>
        </p:txBody>
      </p:sp>
      <p:pic>
        <p:nvPicPr>
          <p:cNvPr id="13319" name="Picture 7" descr="Health Web Summit Internet based health care conferences sponosred by MCOL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24600"/>
            <a:ext cx="28971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small logo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6302375"/>
            <a:ext cx="380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69925" y="1482725"/>
            <a:ext cx="7772400" cy="46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56036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56037" name="Rectangle 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42672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20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7A039A4-5AF0-4E20-99E7-4D9AABBEF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342" name="Text Box 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21425" y="6643688"/>
            <a:ext cx="120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b="0" smtClean="0"/>
              <a:t>©      www.bhtinfo.com</a:t>
            </a:r>
          </a:p>
        </p:txBody>
      </p:sp>
      <p:pic>
        <p:nvPicPr>
          <p:cNvPr id="14343" name="Picture 7" descr="Health Web Summit Internet based health care conferences sponosred by MCOL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24600"/>
            <a:ext cx="28971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small logo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6302375"/>
            <a:ext cx="380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7388" y="1482725"/>
            <a:ext cx="7772400" cy="4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723716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23717" name="Rectangle 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8110538" y="6045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20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EEAC609-53D0-4AE0-B3F4-99274FC68A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482725"/>
            <a:ext cx="77724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67620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67621" name="Rectangle 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4267200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20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ED4EFCB-836A-4E57-9FB6-7C06A4D35F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2089150"/>
            <a:ext cx="777240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041156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41157" name="Rectangle 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42672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20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8B372EB-378F-493C-B9A3-995A3DE6E8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414" name="Text Box 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21425" y="6643688"/>
            <a:ext cx="120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b="0" smtClean="0"/>
              <a:t>©      www.bhtinfo.com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482725"/>
            <a:ext cx="77724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270084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70085" name="Rectangle 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4267200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20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8FAAA8-F39B-4D1E-BDA3-C28E1E9094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482725"/>
            <a:ext cx="77724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67620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67621" name="Rectangle 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4267200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20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EB7AD05-CFA5-4C2F-AC92-D4285C6E1F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9462" name="Picture 6" descr="small logo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6302375"/>
            <a:ext cx="380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23013" y="6643688"/>
            <a:ext cx="12065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b="0" smtClean="0"/>
              <a:t>©      www.bhtinfo.com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2089150"/>
            <a:ext cx="777240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19780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19781" name="Rectangle 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42672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20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05B092-E126-4291-BEAB-6B005361B3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4" name="Picture 6" descr="small logo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6302375"/>
            <a:ext cx="380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23013" y="6643688"/>
            <a:ext cx="120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b="0" smtClean="0"/>
              <a:t>©      www.bhtinfo.com</a:t>
            </a:r>
          </a:p>
        </p:txBody>
      </p:sp>
      <p:sp>
        <p:nvSpPr>
          <p:cNvPr id="2056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59038" y="2822575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>
            <a:spAutoFit/>
          </a:bodyPr>
          <a:lstStyle>
            <a:lvl1pPr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400" b="0" smtClean="0">
                <a:solidFill>
                  <a:schemeClr val="tx1"/>
                </a:solidFill>
              </a:rPr>
              <a:t/>
            </a:r>
            <a:br>
              <a:rPr lang="en-US" altLang="en-US" sz="2400" b="0" smtClean="0">
                <a:solidFill>
                  <a:schemeClr val="tx1"/>
                </a:solidFill>
              </a:rPr>
            </a:br>
            <a:endParaRPr lang="en-US" altLang="en-US" sz="24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482725"/>
            <a:ext cx="7772400" cy="4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05700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05701" name="Rectangle 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42672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20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33D36A6-67A2-47E3-887A-046D54AC7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486" name="Picture 6" descr="small logo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6302375"/>
            <a:ext cx="380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21425" y="6643688"/>
            <a:ext cx="120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b="0" smtClean="0"/>
              <a:t>©      www.bhtinfo.com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 userDrawn="1">
            <p:custDataLst>
              <p:tags r:id="rId13"/>
            </p:custDataLst>
          </p:nvPr>
        </p:nvSpPr>
        <p:spPr bwMode="auto">
          <a:xfrm>
            <a:off x="0" y="6276975"/>
            <a:ext cx="9144000" cy="581025"/>
          </a:xfrm>
          <a:prstGeom prst="rect">
            <a:avLst/>
          </a:prstGeom>
          <a:solidFill>
            <a:srgbClr val="E8F0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>
            <a:lvl1pPr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en-US" altLang="en-US" sz="1000" smtClean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pic>
        <p:nvPicPr>
          <p:cNvPr id="21507" name="Picture 6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6432550"/>
            <a:ext cx="215741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/>
          <p:cNvPicPr>
            <a:picLocks noChangeAspect="1" noChangeArrowheads="1"/>
          </p:cNvPicPr>
          <p:nvPr userDrawn="1">
            <p:custDataLst>
              <p:tags r:id="rId1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6408738"/>
            <a:ext cx="7667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/>
          <p:cNvPicPr>
            <a:picLocks noChangeAspect="1" noChangeArrowheads="1"/>
          </p:cNvPicPr>
          <p:nvPr userDrawn="1">
            <p:custDataLst>
              <p:tags r:id="rId1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3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301625" y="603250"/>
            <a:ext cx="84232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511" name="Rectangle 4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301625" y="1600200"/>
            <a:ext cx="842010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 bwMode="auto">
          <a:xfrm>
            <a:off x="6130925" y="6454775"/>
            <a:ext cx="2759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i="1">
                <a:solidFill>
                  <a:srgbClr val="9AADB4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Proprietary &amp; Confidential</a:t>
            </a:r>
            <a:r>
              <a:rPr lang="en-US" altLang="en-US">
                <a:solidFill>
                  <a:srgbClr val="505764"/>
                </a:solidFill>
              </a:rPr>
              <a:t>       Slide # </a:t>
            </a:r>
            <a:fld id="{EF943208-87D8-4428-860D-12297983C091}" type="slidenum">
              <a:rPr lang="en-US" altLang="en-US" i="0">
                <a:solidFill>
                  <a:srgbClr val="505764"/>
                </a:solidFill>
              </a:rPr>
              <a:pPr>
                <a:defRPr/>
              </a:pPr>
              <a:t>‹#›</a:t>
            </a:fld>
            <a:endParaRPr lang="en-US" altLang="en-US" i="0">
              <a:solidFill>
                <a:srgbClr val="50576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ransition>
    <p:wipe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Helvetica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Helvetica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Helvetica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Helvetica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Helvetica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Helvetica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Helvetica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Helvetica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250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2500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2500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2500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2500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1066800" y="1447800"/>
            <a:ext cx="784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1" name="Text Box 27"/>
          <p:cNvSpPr txBox="1"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0" y="6218238"/>
            <a:ext cx="9286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200" smtClean="0">
                <a:latin typeface="Arial Narrow" panose="020B0606020202030204" pitchFamily="34" charset="0"/>
              </a:rPr>
              <a:t>Los Angeles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200" smtClean="0">
                <a:latin typeface="Arial Narrow" panose="020B0606020202030204" pitchFamily="34" charset="0"/>
              </a:rPr>
              <a:t>New York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200" smtClean="0">
                <a:latin typeface="Arial Narrow" panose="020B0606020202030204" pitchFamily="34" charset="0"/>
              </a:rPr>
              <a:t>Palo Alto</a:t>
            </a:r>
          </a:p>
        </p:txBody>
      </p:sp>
      <p:pic>
        <p:nvPicPr>
          <p:cNvPr id="22532" name="Picture 29" descr="ppt-3"/>
          <p:cNvPicPr>
            <a:picLocks noChangeAspect="1" noChangeArrowheads="1"/>
          </p:cNvPicPr>
          <p:nvPr userDrawn="1">
            <p:custDataLst>
              <p:tags r:id="rId1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30"/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auto">
          <a:xfrm>
            <a:off x="1042988" y="981075"/>
            <a:ext cx="8101012" cy="366713"/>
          </a:xfrm>
          <a:prstGeom prst="rect">
            <a:avLst/>
          </a:prstGeom>
          <a:gradFill rotWithShape="1">
            <a:gsLst>
              <a:gs pos="0">
                <a:srgbClr val="FFC8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>
            <a:spAutoFit/>
          </a:bodyPr>
          <a:lstStyle>
            <a:lvl1pPr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endParaRPr lang="en-US" altLang="en-US" sz="2000" b="0" smtClean="0">
              <a:solidFill>
                <a:srgbClr val="000000"/>
              </a:solidFill>
            </a:endParaRP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7239000" y="6643688"/>
            <a:ext cx="1905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8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2007 Accelerating.org</a:t>
            </a:r>
          </a:p>
        </p:txBody>
      </p:sp>
      <p:sp>
        <p:nvSpPr>
          <p:cNvPr id="22535" name="Rectangle 34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 bwMode="auto">
          <a:xfrm>
            <a:off x="990600" y="152400"/>
            <a:ext cx="784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536" name="Text Box 35"/>
          <p:cNvSpPr txBox="1">
            <a:spLocks noChangeArrowheads="1"/>
          </p:cNvSpPr>
          <p:nvPr userDrawn="1">
            <p:custDataLst>
              <p:tags r:id="rId19"/>
            </p:custDataLst>
          </p:nvPr>
        </p:nvSpPr>
        <p:spPr bwMode="auto">
          <a:xfrm>
            <a:off x="65088" y="1341438"/>
            <a:ext cx="838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100"/>
              </a:lnSpc>
              <a:spcBef>
                <a:spcPct val="0"/>
              </a:spcBef>
              <a:defRPr/>
            </a:pPr>
            <a:r>
              <a:rPr lang="en-US" altLang="en-US" sz="1100" smtClean="0"/>
              <a:t>Acceleration</a:t>
            </a:r>
          </a:p>
          <a:p>
            <a:pPr eaLnBrk="1" hangingPunct="1">
              <a:lnSpc>
                <a:spcPts val="1100"/>
              </a:lnSpc>
              <a:spcBef>
                <a:spcPct val="0"/>
              </a:spcBef>
              <a:defRPr/>
            </a:pPr>
            <a:r>
              <a:rPr lang="en-US" altLang="en-US" sz="1100" smtClean="0"/>
              <a:t>Studies</a:t>
            </a:r>
          </a:p>
          <a:p>
            <a:pPr eaLnBrk="1" hangingPunct="1">
              <a:lnSpc>
                <a:spcPts val="1100"/>
              </a:lnSpc>
              <a:spcBef>
                <a:spcPct val="0"/>
              </a:spcBef>
              <a:defRPr/>
            </a:pPr>
            <a:r>
              <a:rPr lang="en-US" altLang="en-US" sz="1100" smtClean="0"/>
              <a:t>Foundation</a:t>
            </a:r>
          </a:p>
        </p:txBody>
      </p:sp>
      <p:sp>
        <p:nvSpPr>
          <p:cNvPr id="22537" name="Text Box 36"/>
          <p:cNvSpPr txBox="1">
            <a:spLocks noChangeArrowheads="1"/>
          </p:cNvSpPr>
          <p:nvPr userDrawn="1">
            <p:custDataLst>
              <p:tags r:id="rId20"/>
            </p:custDataLst>
          </p:nvPr>
        </p:nvSpPr>
        <p:spPr bwMode="auto">
          <a:xfrm>
            <a:off x="65088" y="1763713"/>
            <a:ext cx="839787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700" smtClean="0">
                <a:solidFill>
                  <a:srgbClr val="CDEEFF"/>
                </a:solidFill>
              </a:rPr>
              <a:t>A</a:t>
            </a:r>
            <a:r>
              <a:rPr lang="en-US" altLang="en-US" sz="600" smtClean="0">
                <a:solidFill>
                  <a:srgbClr val="CDEEFF"/>
                </a:solidFill>
              </a:rPr>
              <a:t> </a:t>
            </a:r>
            <a:r>
              <a:rPr lang="en-US" altLang="en-US" sz="700" smtClean="0">
                <a:solidFill>
                  <a:srgbClr val="CDEEFF"/>
                </a:solidFill>
              </a:rPr>
              <a:t>501</a:t>
            </a:r>
            <a:r>
              <a:rPr lang="en-US" altLang="en-US" sz="600" smtClean="0">
                <a:solidFill>
                  <a:srgbClr val="CDEEFF"/>
                </a:solidFill>
              </a:rPr>
              <a:t>(c)(3) </a:t>
            </a:r>
            <a:r>
              <a:rPr lang="en-US" altLang="en-US" sz="700" smtClean="0">
                <a:solidFill>
                  <a:srgbClr val="CDEEFF"/>
                </a:solidFill>
              </a:rPr>
              <a:t>Nonprofit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>
    <p:wipe dir="r"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CGC PowerPoint Template 1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762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20574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457200" y="61722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1">
                <a:solidFill>
                  <a:srgbClr val="91929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2971800" y="61722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 b="1">
                <a:solidFill>
                  <a:srgbClr val="91929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5715000" y="6172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rgbClr val="919295"/>
                </a:solidFill>
                <a:latin typeface="+mn-lt"/>
              </a:defRPr>
            </a:lvl1pPr>
          </a:lstStyle>
          <a:p>
            <a:pPr>
              <a:defRPr/>
            </a:pPr>
            <a:fld id="{196B0D8B-60DD-4D06-8409-FC39AD0C3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49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Verdan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Verdan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Verdan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Verdan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CGC PowerPoint Template 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762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20574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457200" y="61722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1">
                <a:solidFill>
                  <a:srgbClr val="91929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2971800" y="61722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 b="1">
                <a:solidFill>
                  <a:srgbClr val="91929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5715000" y="6172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rgbClr val="919295"/>
                </a:solidFill>
                <a:latin typeface="+mn-lt"/>
              </a:defRPr>
            </a:lvl1pPr>
          </a:lstStyle>
          <a:p>
            <a:pPr>
              <a:defRPr/>
            </a:pPr>
            <a:fld id="{7364E863-6B54-47BA-A79E-DCB46AB32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49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Verdan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Verdan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Verdan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Verdan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CGC PowerPoint Template 1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304800"/>
            <a:ext cx="662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371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457200" y="60960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rgbClr val="91929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2971800" y="6096000"/>
            <a:ext cx="449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 b="0">
                <a:solidFill>
                  <a:srgbClr val="91929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7696200" y="60960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rgbClr val="919295"/>
                </a:solidFill>
              </a:defRPr>
            </a:lvl1pPr>
          </a:lstStyle>
          <a:p>
            <a:pPr>
              <a:defRPr/>
            </a:pPr>
            <a:fld id="{18C460AB-43A9-4065-9584-F2DA907CA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49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CGC PowerPoint Template 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304800"/>
            <a:ext cx="662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371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457200" y="60960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rgbClr val="91929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2971800" y="6096000"/>
            <a:ext cx="449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 b="0">
                <a:solidFill>
                  <a:srgbClr val="91929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7696200" y="60960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rgbClr val="919295"/>
                </a:solidFill>
              </a:defRPr>
            </a:lvl1pPr>
          </a:lstStyle>
          <a:p>
            <a:pPr>
              <a:defRPr/>
            </a:pPr>
            <a:fld id="{BCB2735E-1E88-4AC4-9053-2AAF2F84A6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49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CGC PowerPoint Template 1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304800"/>
            <a:ext cx="662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371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457200" y="60960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rgbClr val="91929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2971800" y="6096000"/>
            <a:ext cx="449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 b="0">
                <a:solidFill>
                  <a:srgbClr val="91929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7696200" y="60960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rgbClr val="919295"/>
                </a:solidFill>
              </a:defRPr>
            </a:lvl1pPr>
          </a:lstStyle>
          <a:p>
            <a:pPr>
              <a:defRPr/>
            </a:pPr>
            <a:fld id="{9B609C98-D46A-49D6-BE63-10A71975B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49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496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0"/>
            <a:ext cx="82819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82725"/>
            <a:ext cx="8274050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2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32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72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D1A3B2C-E6ED-40C1-8900-5E208153F5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0"/>
            <a:ext cx="8281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1482725"/>
            <a:ext cx="827405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2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32410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2672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A76B9367-8553-4976-88AD-8AAE3AED97ED}" type="slidenum">
              <a:rPr lang="en-US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2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2089150"/>
            <a:ext cx="777240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79524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9525" name="Rectangle 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42672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20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6B373-7958-4E57-A6C7-E51ECD65D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8" name="Text Box 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23013" y="6643688"/>
            <a:ext cx="120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b="0" smtClean="0"/>
              <a:t>©      www.bhtinfo.com</a:t>
            </a:r>
          </a:p>
        </p:txBody>
      </p:sp>
      <p:pic>
        <p:nvPicPr>
          <p:cNvPr id="3079" name="Picture 8" descr="small logo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6302375"/>
            <a:ext cx="380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232894"/>
            </a:gs>
            <a:gs pos="100000">
              <a:srgbClr val="33A8DA"/>
            </a:gs>
          </a:gsLst>
          <a:lin ang="127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012" y="1600206"/>
            <a:ext cx="7435849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ltGray">
          <a:xfrm>
            <a:off x="8723701" y="6496241"/>
            <a:ext cx="254259" cy="189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606" tIns="30802" rIns="61606" bIns="30802" anchor="b">
            <a:spAutoFit/>
          </a:bodyPr>
          <a:lstStyle/>
          <a:p>
            <a:pPr algn="r" defTabSz="610928" eaLnBrk="1" fontAlgn="auto" hangingPunct="1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825" b="0">
                <a:solidFill>
                  <a:srgbClr val="FFFFFF"/>
                </a:solidFill>
                <a:latin typeface="TitilliumText14L"/>
                <a:cs typeface="+mn-cs"/>
              </a:rPr>
              <a:pPr algn="r" defTabSz="61092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25" b="0" dirty="0">
              <a:solidFill>
                <a:srgbClr val="FFFFFF"/>
              </a:solidFill>
              <a:latin typeface="TitilliumText14L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92" y="210335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75" y="914400"/>
            <a:ext cx="8589529" cy="10160"/>
          </a:xfrm>
          <a:prstGeom prst="line">
            <a:avLst/>
          </a:prstGeom>
          <a:ln>
            <a:solidFill>
              <a:srgbClr val="C9D9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050968" y="6474318"/>
            <a:ext cx="1816524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75" dirty="0" smtClean="0">
                <a:solidFill>
                  <a:srgbClr val="FFFFFF"/>
                </a:solidFill>
                <a:latin typeface="TitilliumText14L" pitchFamily="50" charset="0"/>
                <a:cs typeface="+mn-cs"/>
              </a:rPr>
              <a:t>© 2015 Parker, Van Alstyne &amp; </a:t>
            </a:r>
            <a:r>
              <a:rPr lang="en-US" sz="675" dirty="0" err="1" smtClean="0">
                <a:solidFill>
                  <a:srgbClr val="FFFFFF"/>
                </a:solidFill>
                <a:latin typeface="TitilliumText14L" pitchFamily="50" charset="0"/>
                <a:cs typeface="+mn-cs"/>
              </a:rPr>
              <a:t>Choudary</a:t>
            </a:r>
            <a:endParaRPr lang="en-US" sz="675" dirty="0">
              <a:solidFill>
                <a:srgbClr val="FFFFFF"/>
              </a:solidFill>
              <a:latin typeface="TitilliumText14L" pitchFamily="50" charset="0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6179" y="6474318"/>
            <a:ext cx="3047630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75" dirty="0" smtClean="0">
                <a:solidFill>
                  <a:srgbClr val="FFFFFF"/>
                </a:solidFill>
                <a:latin typeface="TitilliumText14L" pitchFamily="50" charset="0"/>
                <a:cs typeface="+mn-cs"/>
              </a:rPr>
              <a:t>Twitter: @</a:t>
            </a:r>
            <a:r>
              <a:rPr lang="en-US" sz="675" dirty="0" err="1" smtClean="0">
                <a:solidFill>
                  <a:srgbClr val="FFFFFF"/>
                </a:solidFill>
                <a:latin typeface="TitilliumText14L" pitchFamily="50" charset="0"/>
                <a:cs typeface="+mn-cs"/>
              </a:rPr>
              <a:t>InfoEcon</a:t>
            </a:r>
            <a:r>
              <a:rPr lang="en-US" sz="675" dirty="0" smtClean="0">
                <a:solidFill>
                  <a:srgbClr val="FFFFFF"/>
                </a:solidFill>
                <a:latin typeface="TitilliumText14L" pitchFamily="50" charset="0"/>
                <a:cs typeface="+mn-cs"/>
              </a:rPr>
              <a:t>  ::  marshall@mit.edu  ::  </a:t>
            </a:r>
            <a:r>
              <a:rPr lang="en-US" sz="675" dirty="0" err="1" smtClean="0">
                <a:solidFill>
                  <a:srgbClr val="FFFFFF"/>
                </a:solidFill>
                <a:latin typeface="TitilliumText14L" pitchFamily="50" charset="0"/>
                <a:cs typeface="+mn-cs"/>
              </a:rPr>
              <a:t>PlatformEconomics.com</a:t>
            </a:r>
            <a:endParaRPr lang="en-US" sz="675" dirty="0">
              <a:solidFill>
                <a:srgbClr val="FFFFFF"/>
              </a:solidFill>
              <a:latin typeface="TitilliumText14L" pitchFamily="5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8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  <p:sldLayoutId id="2147484314" r:id="rId12"/>
    <p:sldLayoutId id="2147484315" r:id="rId13"/>
    <p:sldLayoutId id="2147484316" r:id="rId14"/>
    <p:sldLayoutId id="2147484317" r:id="rId15"/>
    <p:sldLayoutId id="2147484318" r:id="rId16"/>
    <p:sldLayoutId id="2147484319" r:id="rId17"/>
    <p:sldLayoutId id="2147484320" r:id="rId18"/>
    <p:sldLayoutId id="2147484321" r:id="rId19"/>
    <p:sldLayoutId id="2147484322" r:id="rId20"/>
    <p:sldLayoutId id="2147484323" r:id="rId21"/>
    <p:sldLayoutId id="2147484324" r:id="rId22"/>
    <p:sldLayoutId id="2147484325" r:id="rId23"/>
    <p:sldLayoutId id="2147484326" r:id="rId24"/>
    <p:sldLayoutId id="2147484327" r:id="rId25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685954" rtl="0" eaLnBrk="1" latinLnBrk="0" hangingPunct="1">
        <a:lnSpc>
          <a:spcPct val="90000"/>
        </a:lnSpc>
        <a:spcBef>
          <a:spcPct val="0"/>
        </a:spcBef>
        <a:buNone/>
        <a:defRPr sz="2101" b="1" kern="1200">
          <a:solidFill>
            <a:srgbClr val="FFFFFF"/>
          </a:solidFill>
          <a:latin typeface="TitilliumText14L"/>
          <a:ea typeface="+mj-ea"/>
          <a:cs typeface="+mj-cs"/>
        </a:defRPr>
      </a:lvl1pPr>
    </p:titleStyle>
    <p:bodyStyle>
      <a:lvl1pPr marL="178348" indent="-178348" algn="l" defTabSz="685954" rtl="0" eaLnBrk="1" latinLnBrk="0" hangingPunct="1">
        <a:lnSpc>
          <a:spcPct val="95000"/>
        </a:lnSpc>
        <a:spcBef>
          <a:spcPts val="1080"/>
        </a:spcBef>
        <a:buClr>
          <a:srgbClr val="FFFFFF"/>
        </a:buClr>
        <a:buFont typeface="Wingdings" pitchFamily="2" charset="2"/>
        <a:buChar char="§"/>
        <a:defRPr sz="1800" kern="1200">
          <a:solidFill>
            <a:srgbClr val="FFFFFF"/>
          </a:solidFill>
          <a:latin typeface="TitilliumText14L"/>
          <a:ea typeface="+mn-ea"/>
          <a:cs typeface="+mn-cs"/>
        </a:defRPr>
      </a:lvl1pPr>
      <a:lvl2pPr marL="432152" indent="0" algn="l" defTabSz="685954" rtl="0" eaLnBrk="1" latinLnBrk="0" hangingPunct="1">
        <a:lnSpc>
          <a:spcPct val="95000"/>
        </a:lnSpc>
        <a:spcBef>
          <a:spcPts val="630"/>
        </a:spcBef>
        <a:buClr>
          <a:srgbClr val="FFFFFF"/>
        </a:buClr>
        <a:buFont typeface="Arial" pitchFamily="34" charset="0"/>
        <a:buNone/>
        <a:defRPr sz="1500" kern="1200">
          <a:solidFill>
            <a:srgbClr val="FFFFFF"/>
          </a:solidFill>
          <a:latin typeface="TitilliumText14L"/>
          <a:ea typeface="+mn-ea"/>
          <a:cs typeface="+mn-cs"/>
        </a:defRPr>
      </a:lvl2pPr>
      <a:lvl3pPr marL="685954" indent="0" algn="l" defTabSz="685954" rtl="0" eaLnBrk="1" latinLnBrk="0" hangingPunct="1">
        <a:lnSpc>
          <a:spcPct val="95000"/>
        </a:lnSpc>
        <a:spcBef>
          <a:spcPts val="630"/>
        </a:spcBef>
        <a:buClr>
          <a:srgbClr val="FFFFFF"/>
        </a:buClr>
        <a:buFont typeface="Arial" pitchFamily="34" charset="0"/>
        <a:buNone/>
        <a:defRPr sz="1200" kern="1200">
          <a:solidFill>
            <a:srgbClr val="FFFFFF"/>
          </a:solidFill>
          <a:latin typeface="TitilliumText14L"/>
          <a:ea typeface="+mn-ea"/>
          <a:cs typeface="+mn-cs"/>
        </a:defRPr>
      </a:lvl3pPr>
      <a:lvl4pPr marL="939757" indent="0" algn="l" defTabSz="685954" rtl="0" eaLnBrk="1" latinLnBrk="0" hangingPunct="1">
        <a:lnSpc>
          <a:spcPct val="95000"/>
        </a:lnSpc>
        <a:spcBef>
          <a:spcPts val="630"/>
        </a:spcBef>
        <a:buClr>
          <a:srgbClr val="FFFFFF"/>
        </a:buClr>
        <a:buFont typeface="Arial" pitchFamily="34" charset="0"/>
        <a:buNone/>
        <a:defRPr sz="900" kern="1200">
          <a:solidFill>
            <a:srgbClr val="FFFFFF"/>
          </a:solidFill>
          <a:latin typeface="TitilliumText14L"/>
          <a:ea typeface="+mn-ea"/>
          <a:cs typeface="+mn-cs"/>
        </a:defRPr>
      </a:lvl4pPr>
      <a:lvl5pPr marL="1207280" indent="0" algn="l" defTabSz="685954" rtl="0" eaLnBrk="1" latinLnBrk="0" hangingPunct="1">
        <a:lnSpc>
          <a:spcPct val="95000"/>
        </a:lnSpc>
        <a:spcBef>
          <a:spcPts val="630"/>
        </a:spcBef>
        <a:buClr>
          <a:srgbClr val="FFFFFF"/>
        </a:buClr>
        <a:buFont typeface="Arial" pitchFamily="34" charset="0"/>
        <a:buNone/>
        <a:defRPr sz="900" kern="1200">
          <a:solidFill>
            <a:srgbClr val="FFFFFF"/>
          </a:solidFill>
          <a:latin typeface="TitilliumText14L"/>
          <a:ea typeface="+mn-ea"/>
          <a:cs typeface="+mn-cs"/>
        </a:defRPr>
      </a:lvl5pPr>
      <a:lvl6pPr marL="1886374" indent="-171489" algn="l" defTabSz="6859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351" indent="-171489" algn="l" defTabSz="6859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29" indent="-171489" algn="l" defTabSz="6859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306" indent="-171489" algn="l" defTabSz="6859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977" algn="l" defTabSz="6859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954" algn="l" defTabSz="6859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932" algn="l" defTabSz="6859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909" algn="l" defTabSz="6859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886" algn="l" defTabSz="6859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862" algn="l" defTabSz="6859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840" algn="l" defTabSz="6859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3817" algn="l" defTabSz="6859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232894"/>
            </a:gs>
            <a:gs pos="100000">
              <a:srgbClr val="33A8DA"/>
            </a:gs>
          </a:gsLst>
          <a:lin ang="127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012" y="1600206"/>
            <a:ext cx="7435849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ltGray">
          <a:xfrm>
            <a:off x="8723701" y="6496241"/>
            <a:ext cx="254259" cy="189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606" tIns="30802" rIns="61606" bIns="30802" anchor="b">
            <a:spAutoFit/>
          </a:bodyPr>
          <a:lstStyle/>
          <a:p>
            <a:pPr algn="r" defTabSz="610928" eaLnBrk="1" fontAlgn="auto" hangingPunct="1">
              <a:spcBef>
                <a:spcPts val="0"/>
              </a:spcBef>
              <a:spcAft>
                <a:spcPts val="0"/>
              </a:spcAft>
            </a:pPr>
            <a:fld id="{DFCF27A5-1A5B-48D3-A060-2758FFBB1ADD}" type="slidenum">
              <a:rPr lang="en-US" sz="825" b="0">
                <a:solidFill>
                  <a:srgbClr val="FFFFFF"/>
                </a:solidFill>
                <a:latin typeface="TitilliumText14L"/>
                <a:cs typeface="+mn-cs"/>
              </a:rPr>
              <a:pPr algn="r" defTabSz="61092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25" b="0" dirty="0">
              <a:solidFill>
                <a:srgbClr val="FFFFFF"/>
              </a:solidFill>
              <a:latin typeface="TitilliumText14L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92" y="210335"/>
            <a:ext cx="7924721" cy="653139"/>
          </a:xfrm>
          <a:prstGeom prst="rect">
            <a:avLst/>
          </a:prstGeom>
        </p:spPr>
        <p:txBody>
          <a:bodyPr vert="horz" lIns="82292" tIns="45719" rIns="82292" bIns="45719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75" y="914400"/>
            <a:ext cx="8589529" cy="10160"/>
          </a:xfrm>
          <a:prstGeom prst="line">
            <a:avLst/>
          </a:prstGeom>
          <a:ln>
            <a:solidFill>
              <a:srgbClr val="C9D9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050968" y="6474318"/>
            <a:ext cx="1816524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75" dirty="0" smtClean="0">
                <a:solidFill>
                  <a:srgbClr val="FFFFFF"/>
                </a:solidFill>
                <a:latin typeface="TitilliumText14L" pitchFamily="50" charset="0"/>
                <a:cs typeface="+mn-cs"/>
              </a:rPr>
              <a:t>© 2015 Parker, Van Alstyne &amp; </a:t>
            </a:r>
            <a:r>
              <a:rPr lang="en-US" sz="675" dirty="0" err="1" smtClean="0">
                <a:solidFill>
                  <a:srgbClr val="FFFFFF"/>
                </a:solidFill>
                <a:latin typeface="TitilliumText14L" pitchFamily="50" charset="0"/>
                <a:cs typeface="+mn-cs"/>
              </a:rPr>
              <a:t>Choudary</a:t>
            </a:r>
            <a:endParaRPr lang="en-US" sz="675" dirty="0">
              <a:solidFill>
                <a:srgbClr val="FFFFFF"/>
              </a:solidFill>
              <a:latin typeface="TitilliumText14L" pitchFamily="50" charset="0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6179" y="6474318"/>
            <a:ext cx="3047630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75" dirty="0" smtClean="0">
                <a:solidFill>
                  <a:srgbClr val="FFFFFF"/>
                </a:solidFill>
                <a:latin typeface="TitilliumText14L" pitchFamily="50" charset="0"/>
                <a:cs typeface="+mn-cs"/>
              </a:rPr>
              <a:t>Twitter: @</a:t>
            </a:r>
            <a:r>
              <a:rPr lang="en-US" sz="675" dirty="0" err="1" smtClean="0">
                <a:solidFill>
                  <a:srgbClr val="FFFFFF"/>
                </a:solidFill>
                <a:latin typeface="TitilliumText14L" pitchFamily="50" charset="0"/>
                <a:cs typeface="+mn-cs"/>
              </a:rPr>
              <a:t>InfoEcon</a:t>
            </a:r>
            <a:r>
              <a:rPr lang="en-US" sz="675" dirty="0" smtClean="0">
                <a:solidFill>
                  <a:srgbClr val="FFFFFF"/>
                </a:solidFill>
                <a:latin typeface="TitilliumText14L" pitchFamily="50" charset="0"/>
                <a:cs typeface="+mn-cs"/>
              </a:rPr>
              <a:t>  ::  marshall@mit.edu  ::  </a:t>
            </a:r>
            <a:r>
              <a:rPr lang="en-US" sz="675" dirty="0" err="1" smtClean="0">
                <a:solidFill>
                  <a:srgbClr val="FFFFFF"/>
                </a:solidFill>
                <a:latin typeface="TitilliumText14L" pitchFamily="50" charset="0"/>
                <a:cs typeface="+mn-cs"/>
              </a:rPr>
              <a:t>PlatformEconomics.com</a:t>
            </a:r>
            <a:endParaRPr lang="en-US" sz="675" dirty="0">
              <a:solidFill>
                <a:srgbClr val="FFFFFF"/>
              </a:solidFill>
              <a:latin typeface="TitilliumText14L" pitchFamily="5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5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  <p:sldLayoutId id="2147484364" r:id="rId12"/>
    <p:sldLayoutId id="2147484365" r:id="rId13"/>
    <p:sldLayoutId id="2147484366" r:id="rId14"/>
    <p:sldLayoutId id="2147484367" r:id="rId15"/>
    <p:sldLayoutId id="2147484368" r:id="rId16"/>
    <p:sldLayoutId id="2147484369" r:id="rId17"/>
    <p:sldLayoutId id="2147484370" r:id="rId18"/>
    <p:sldLayoutId id="2147484371" r:id="rId19"/>
    <p:sldLayoutId id="2147484372" r:id="rId20"/>
    <p:sldLayoutId id="2147484373" r:id="rId21"/>
    <p:sldLayoutId id="2147484374" r:id="rId22"/>
    <p:sldLayoutId id="2147484375" r:id="rId23"/>
    <p:sldLayoutId id="2147484376" r:id="rId24"/>
    <p:sldLayoutId id="2147484377" r:id="rId25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685954" rtl="0" eaLnBrk="1" latinLnBrk="0" hangingPunct="1">
        <a:lnSpc>
          <a:spcPct val="90000"/>
        </a:lnSpc>
        <a:spcBef>
          <a:spcPct val="0"/>
        </a:spcBef>
        <a:buNone/>
        <a:defRPr sz="2101" b="1" kern="1200">
          <a:solidFill>
            <a:srgbClr val="FFFFFF"/>
          </a:solidFill>
          <a:latin typeface="TitilliumText14L"/>
          <a:ea typeface="+mj-ea"/>
          <a:cs typeface="+mj-cs"/>
        </a:defRPr>
      </a:lvl1pPr>
    </p:titleStyle>
    <p:bodyStyle>
      <a:lvl1pPr marL="178348" indent="-178348" algn="l" defTabSz="685954" rtl="0" eaLnBrk="1" latinLnBrk="0" hangingPunct="1">
        <a:lnSpc>
          <a:spcPct val="95000"/>
        </a:lnSpc>
        <a:spcBef>
          <a:spcPts val="1080"/>
        </a:spcBef>
        <a:buClr>
          <a:srgbClr val="FFFFFF"/>
        </a:buClr>
        <a:buFont typeface="Wingdings" pitchFamily="2" charset="2"/>
        <a:buChar char="§"/>
        <a:defRPr sz="1800" kern="1200">
          <a:solidFill>
            <a:srgbClr val="FFFFFF"/>
          </a:solidFill>
          <a:latin typeface="TitilliumText14L"/>
          <a:ea typeface="+mn-ea"/>
          <a:cs typeface="+mn-cs"/>
        </a:defRPr>
      </a:lvl1pPr>
      <a:lvl2pPr marL="432152" indent="0" algn="l" defTabSz="685954" rtl="0" eaLnBrk="1" latinLnBrk="0" hangingPunct="1">
        <a:lnSpc>
          <a:spcPct val="95000"/>
        </a:lnSpc>
        <a:spcBef>
          <a:spcPts val="630"/>
        </a:spcBef>
        <a:buClr>
          <a:srgbClr val="FFFFFF"/>
        </a:buClr>
        <a:buFont typeface="Arial" pitchFamily="34" charset="0"/>
        <a:buNone/>
        <a:defRPr sz="1500" kern="1200">
          <a:solidFill>
            <a:srgbClr val="FFFFFF"/>
          </a:solidFill>
          <a:latin typeface="TitilliumText14L"/>
          <a:ea typeface="+mn-ea"/>
          <a:cs typeface="+mn-cs"/>
        </a:defRPr>
      </a:lvl2pPr>
      <a:lvl3pPr marL="685954" indent="0" algn="l" defTabSz="685954" rtl="0" eaLnBrk="1" latinLnBrk="0" hangingPunct="1">
        <a:lnSpc>
          <a:spcPct val="95000"/>
        </a:lnSpc>
        <a:spcBef>
          <a:spcPts val="630"/>
        </a:spcBef>
        <a:buClr>
          <a:srgbClr val="FFFFFF"/>
        </a:buClr>
        <a:buFont typeface="Arial" pitchFamily="34" charset="0"/>
        <a:buNone/>
        <a:defRPr sz="1200" kern="1200">
          <a:solidFill>
            <a:srgbClr val="FFFFFF"/>
          </a:solidFill>
          <a:latin typeface="TitilliumText14L"/>
          <a:ea typeface="+mn-ea"/>
          <a:cs typeface="+mn-cs"/>
        </a:defRPr>
      </a:lvl3pPr>
      <a:lvl4pPr marL="939757" indent="0" algn="l" defTabSz="685954" rtl="0" eaLnBrk="1" latinLnBrk="0" hangingPunct="1">
        <a:lnSpc>
          <a:spcPct val="95000"/>
        </a:lnSpc>
        <a:spcBef>
          <a:spcPts val="630"/>
        </a:spcBef>
        <a:buClr>
          <a:srgbClr val="FFFFFF"/>
        </a:buClr>
        <a:buFont typeface="Arial" pitchFamily="34" charset="0"/>
        <a:buNone/>
        <a:defRPr sz="900" kern="1200">
          <a:solidFill>
            <a:srgbClr val="FFFFFF"/>
          </a:solidFill>
          <a:latin typeface="TitilliumText14L"/>
          <a:ea typeface="+mn-ea"/>
          <a:cs typeface="+mn-cs"/>
        </a:defRPr>
      </a:lvl4pPr>
      <a:lvl5pPr marL="1207280" indent="0" algn="l" defTabSz="685954" rtl="0" eaLnBrk="1" latinLnBrk="0" hangingPunct="1">
        <a:lnSpc>
          <a:spcPct val="95000"/>
        </a:lnSpc>
        <a:spcBef>
          <a:spcPts val="630"/>
        </a:spcBef>
        <a:buClr>
          <a:srgbClr val="FFFFFF"/>
        </a:buClr>
        <a:buFont typeface="Arial" pitchFamily="34" charset="0"/>
        <a:buNone/>
        <a:defRPr sz="900" kern="1200">
          <a:solidFill>
            <a:srgbClr val="FFFFFF"/>
          </a:solidFill>
          <a:latin typeface="TitilliumText14L"/>
          <a:ea typeface="+mn-ea"/>
          <a:cs typeface="+mn-cs"/>
        </a:defRPr>
      </a:lvl5pPr>
      <a:lvl6pPr marL="1886374" indent="-171489" algn="l" defTabSz="6859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351" indent="-171489" algn="l" defTabSz="6859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29" indent="-171489" algn="l" defTabSz="6859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306" indent="-171489" algn="l" defTabSz="6859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977" algn="l" defTabSz="6859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954" algn="l" defTabSz="6859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932" algn="l" defTabSz="6859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909" algn="l" defTabSz="6859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886" algn="l" defTabSz="6859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862" algn="l" defTabSz="6859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840" algn="l" defTabSz="6859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3817" algn="l" defTabSz="685954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0"/>
            <a:ext cx="8281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82725"/>
            <a:ext cx="827405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2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2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72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01427C3-8053-4FCA-8F39-3F621E408B5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0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>
          <a:xfrm>
            <a:off x="685800" y="0"/>
            <a:ext cx="79216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750888" y="1274763"/>
            <a:ext cx="77724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502276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8502277" name="Rectangle 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4267200" y="6376988"/>
            <a:ext cx="609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2000" b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2A97A3C-6F05-42F6-8EAE-72D7CC22E6C2}" type="slidenum">
              <a:rPr lang="en-US">
                <a:cs typeface="Arial" charset="0"/>
              </a:rPr>
              <a:pPr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351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FFFFF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FFFFF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rgbClr val="FFFFF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rgbClr val="FFFFF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rgbClr val="FFFFF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rgbClr val="FFFFF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rgbClr val="FFFFF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1970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11971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85800" y="2089150"/>
            <a:ext cx="777240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411972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411973" name="Rectangle 5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42672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2000" b="0">
                <a:latin typeface="Times New Roman" panose="02020603050405020304" pitchFamily="18" charset="0"/>
              </a:defRPr>
            </a:lvl1pPr>
          </a:lstStyle>
          <a:p>
            <a:fld id="{1FD806E4-350A-4605-9C9E-9F72076AC067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5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  <p:sldLayoutId id="2147484426" r:id="rId12"/>
  </p:sldLayoutIdLst>
  <p:transition>
    <p:wipe dir="r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2089150"/>
            <a:ext cx="777240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00004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00005" name="Rectangle 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42672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20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D98E376-D202-4E61-8C87-CB3BA19A2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102" name="Picture 6" descr="small logo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6302375"/>
            <a:ext cx="380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23013" y="6643688"/>
            <a:ext cx="120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b="0" smtClean="0"/>
              <a:t>©      www.bhtinfo.com</a:t>
            </a:r>
          </a:p>
        </p:txBody>
      </p:sp>
      <p:sp>
        <p:nvSpPr>
          <p:cNvPr id="4104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59038" y="2822575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>
            <a:spAutoFit/>
          </a:bodyPr>
          <a:lstStyle>
            <a:lvl1pPr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400" b="0" smtClean="0">
                <a:solidFill>
                  <a:schemeClr val="tx1"/>
                </a:solidFill>
              </a:rPr>
              <a:t/>
            </a:r>
            <a:br>
              <a:rPr lang="en-US" altLang="en-US" sz="2400" b="0" smtClean="0">
                <a:solidFill>
                  <a:schemeClr val="tx1"/>
                </a:solidFill>
              </a:rPr>
            </a:br>
            <a:endParaRPr lang="en-US" altLang="en-US" sz="24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2089150"/>
            <a:ext cx="777240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404804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04805" name="Rectangle 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42672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20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8D04070-666F-4EE7-A74E-FB6CB7F50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26" name="Text Box 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21425" y="6643688"/>
            <a:ext cx="120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b="0" smtClean="0"/>
              <a:t>©      www.bhtinfo.com</a:t>
            </a:r>
          </a:p>
        </p:txBody>
      </p:sp>
      <p:sp>
        <p:nvSpPr>
          <p:cNvPr id="5127" name="Rectangle 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90788" y="2822575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>
            <a:spAutoFit/>
          </a:bodyPr>
          <a:lstStyle>
            <a:lvl1pPr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400" b="0" smtClean="0">
                <a:solidFill>
                  <a:schemeClr val="tx1"/>
                </a:solidFill>
              </a:rPr>
              <a:t/>
            </a:r>
            <a:br>
              <a:rPr lang="en-US" altLang="en-US" sz="2400" b="0" smtClean="0">
                <a:solidFill>
                  <a:schemeClr val="tx1"/>
                </a:solidFill>
              </a:rPr>
            </a:br>
            <a:endParaRPr lang="en-US" altLang="en-US" sz="2400" b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2089150"/>
            <a:ext cx="777240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411972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11973" name="Rectangle 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42672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20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888A251-04FE-4A59-9752-FD9EB885AA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2089150"/>
            <a:ext cx="777240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42630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26309" name="Rectangle 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42672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20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2BD97C8-D53B-4B73-BC15-55E75D820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174" name="Picture 6" descr="small logo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6302375"/>
            <a:ext cx="380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21425" y="6643688"/>
            <a:ext cx="120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b="0" smtClean="0"/>
              <a:t>©      www.bhtinfo.com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2625" y="1482725"/>
            <a:ext cx="7772400" cy="46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Appendix B -- </a:t>
            </a:r>
          </a:p>
        </p:txBody>
      </p:sp>
      <p:sp>
        <p:nvSpPr>
          <p:cNvPr id="3433476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33477" name="Rectangle 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42672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20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59FCE8D-4710-4AA3-A4BB-EAB1494129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198" name="Text Box 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21425" y="6643688"/>
            <a:ext cx="120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b="0" smtClean="0"/>
              <a:t>©      www.bhtinfo.com</a:t>
            </a:r>
          </a:p>
        </p:txBody>
      </p:sp>
      <p:pic>
        <p:nvPicPr>
          <p:cNvPr id="8199" name="Picture 8" descr="small logo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6302375"/>
            <a:ext cx="380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69925" y="1482725"/>
            <a:ext cx="7772400" cy="46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438596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38597" name="Rectangle 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42672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20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A887BA-73B2-4258-BA1E-38941727CA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222" name="Text Box 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21425" y="6643688"/>
            <a:ext cx="120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b="0" smtClean="0"/>
              <a:t>©      www.bhtinfo.com</a:t>
            </a:r>
          </a:p>
        </p:txBody>
      </p:sp>
      <p:pic>
        <p:nvPicPr>
          <p:cNvPr id="9223" name="Picture 8" descr="small logo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6302375"/>
            <a:ext cx="380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818.xml"/><Relationship Id="rId7" Type="http://schemas.openxmlformats.org/officeDocument/2006/relationships/image" Target="../media/image23.jpeg"/><Relationship Id="rId2" Type="http://schemas.openxmlformats.org/officeDocument/2006/relationships/tags" Target="../tags/tag817.xml"/><Relationship Id="rId1" Type="http://schemas.openxmlformats.org/officeDocument/2006/relationships/themeOverride" Target="../theme/themeOverride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70.xml"/><Relationship Id="rId10" Type="http://schemas.openxmlformats.org/officeDocument/2006/relationships/image" Target="../media/image26.png"/><Relationship Id="rId4" Type="http://schemas.openxmlformats.org/officeDocument/2006/relationships/tags" Target="../tags/tag819.xml"/><Relationship Id="rId9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38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>
          <a:xfrm>
            <a:off x="377824" y="1223963"/>
            <a:ext cx="5352415" cy="1604962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Healthcare Panel Discussion</a:t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grpSp>
        <p:nvGrpSpPr>
          <p:cNvPr id="659460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377825" y="0"/>
            <a:ext cx="5934075" cy="614363"/>
            <a:chOff x="989" y="916"/>
            <a:chExt cx="6606" cy="684"/>
          </a:xfrm>
        </p:grpSpPr>
        <p:pic>
          <p:nvPicPr>
            <p:cNvPr id="659462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79" y="1069"/>
              <a:ext cx="4716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463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89" y="916"/>
              <a:ext cx="1890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825" y="3441545"/>
            <a:ext cx="4407535" cy="100663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58511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AE3F02-2971-4099-A865-9B70C1B4EE5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4556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Distinguished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</a:t>
            </a:r>
            <a:r>
              <a:rPr lang="en-US" dirty="0" err="1" smtClean="0"/>
              <a:t>Dudman</a:t>
            </a:r>
            <a:r>
              <a:rPr lang="en-US" dirty="0" smtClean="0"/>
              <a:t> – Senior VP, </a:t>
            </a:r>
            <a:r>
              <a:rPr lang="en-US" dirty="0" err="1" smtClean="0"/>
              <a:t>NaviNet</a:t>
            </a:r>
            <a:r>
              <a:rPr lang="en-US" dirty="0" smtClean="0"/>
              <a:t>, </a:t>
            </a:r>
            <a:r>
              <a:rPr lang="en-US" i="1" dirty="0" smtClean="0"/>
              <a:t>Mdudman@navinet.net</a:t>
            </a:r>
          </a:p>
          <a:p>
            <a:r>
              <a:rPr lang="en-US" dirty="0" smtClean="0"/>
              <a:t>Michael Jackson – GM, Intel Corporation, </a:t>
            </a:r>
            <a:r>
              <a:rPr lang="en-US" i="1" dirty="0" smtClean="0"/>
              <a:t>michael.jackson@intel.com</a:t>
            </a:r>
          </a:p>
          <a:p>
            <a:r>
              <a:rPr lang="en-US" dirty="0" smtClean="0"/>
              <a:t>Michael </a:t>
            </a:r>
            <a:r>
              <a:rPr lang="en-US" dirty="0"/>
              <a:t>Salerno – </a:t>
            </a:r>
            <a:r>
              <a:rPr lang="en-US" dirty="0" smtClean="0"/>
              <a:t>EVP, </a:t>
            </a:r>
            <a:r>
              <a:rPr lang="en-US" dirty="0" err="1" smtClean="0"/>
              <a:t>Cohealo</a:t>
            </a:r>
            <a:r>
              <a:rPr lang="en-US" dirty="0"/>
              <a:t>, </a:t>
            </a:r>
            <a:r>
              <a:rPr lang="en-US" i="1" dirty="0"/>
              <a:t>michael.salerno@cohealo.com</a:t>
            </a:r>
          </a:p>
          <a:p>
            <a:r>
              <a:rPr lang="en-US" dirty="0"/>
              <a:t>Julie </a:t>
            </a:r>
            <a:r>
              <a:rPr lang="en-US" dirty="0" err="1"/>
              <a:t>Yoo</a:t>
            </a:r>
            <a:r>
              <a:rPr lang="en-US" dirty="0"/>
              <a:t> – Co-Founder &amp; Chief Product Officer, </a:t>
            </a:r>
            <a:r>
              <a:rPr lang="en-US" dirty="0" err="1" smtClean="0"/>
              <a:t>Kyruus</a:t>
            </a:r>
            <a:r>
              <a:rPr lang="en-US" dirty="0"/>
              <a:t>, </a:t>
            </a:r>
            <a:r>
              <a:rPr lang="en-US" i="1" dirty="0"/>
              <a:t>julie@kyruus.com </a:t>
            </a:r>
          </a:p>
          <a:p>
            <a:endParaRPr lang="en-US" i="1" dirty="0"/>
          </a:p>
          <a:p>
            <a:r>
              <a:rPr lang="en-US" dirty="0" smtClean="0"/>
              <a:t>Chair: Vince Kuraitis, Principal, Better Health Technologies, </a:t>
            </a:r>
            <a:r>
              <a:rPr lang="en-US" i="1" dirty="0" smtClean="0"/>
              <a:t>vincek@bhtinfo.com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6A006B-A4BC-4FE6-BA72-4189A44A9D1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58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Transformation </a:t>
            </a:r>
            <a:r>
              <a:rPr lang="en-US" i="1" dirty="0" smtClean="0"/>
              <a:t>IS</a:t>
            </a:r>
            <a:r>
              <a:rPr lang="en-US" dirty="0" smtClean="0"/>
              <a:t> Underway</a:t>
            </a:r>
            <a:br>
              <a:rPr lang="en-US" dirty="0" smtClean="0"/>
            </a:br>
            <a:r>
              <a:rPr lang="en-US" dirty="0" smtClean="0"/>
              <a:t>(Some) </a:t>
            </a:r>
            <a:r>
              <a:rPr lang="en-US" dirty="0" smtClean="0"/>
              <a:t>Key </a:t>
            </a:r>
            <a:r>
              <a:rPr lang="en-US" dirty="0" smtClean="0"/>
              <a:t>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i="1" dirty="0" smtClean="0"/>
              <a:t>“From Volume to Value”</a:t>
            </a:r>
            <a:endParaRPr lang="en-US" sz="3200" i="1" dirty="0"/>
          </a:p>
          <a:p>
            <a:pPr marL="457200" indent="-457200">
              <a:buFont typeface="+mj-lt"/>
              <a:buAutoNum type="arabicParenR"/>
            </a:pP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Payment </a:t>
            </a:r>
            <a:r>
              <a:rPr lang="en-US" dirty="0" smtClean="0"/>
              <a:t>reform: from fee-for-service to value-based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Digital age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Consumer revolution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6A006B-A4BC-4FE6-BA72-4189A44A9D1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326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D93128-50C2-489A-8AA9-3E547DEBDC70}" type="slidenum">
              <a:rPr lang="en-US" altLang="en-US" sz="1400" b="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b="0" smtClean="0">
              <a:latin typeface="Times New Roman" panose="02020603050405020304" pitchFamily="18" charset="0"/>
            </a:endParaRPr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9265" y="0"/>
            <a:ext cx="8207375" cy="746125"/>
          </a:xfrm>
        </p:spPr>
        <p:txBody>
          <a:bodyPr lIns="91430" tIns="45715" rIns="91430" bIns="45715" anchorCtr="1"/>
          <a:lstStyle/>
          <a:p>
            <a:pPr eaLnBrk="1" hangingPunct="1"/>
            <a:r>
              <a:rPr lang="en-US" altLang="en-US" dirty="0" smtClean="0"/>
              <a:t>What’s the “Healthcare Platform Void”</a:t>
            </a:r>
          </a:p>
        </p:txBody>
      </p:sp>
      <p:sp>
        <p:nvSpPr>
          <p:cNvPr id="8482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0720" y="4833938"/>
            <a:ext cx="8274050" cy="1662112"/>
          </a:xfrm>
        </p:spPr>
        <p:txBody>
          <a:bodyPr lIns="91430" tIns="45715" rIns="91430" bIns="45715"/>
          <a:lstStyle/>
          <a:p>
            <a:pPr eaLnBrk="1" hangingPunct="1"/>
            <a:r>
              <a:rPr lang="en-US" altLang="en-US" dirty="0" smtClean="0"/>
              <a:t>Smartphone market: 2 </a:t>
            </a:r>
            <a:r>
              <a:rPr lang="en-US" altLang="en-US" i="1" u="sng" dirty="0" smtClean="0"/>
              <a:t>dominant</a:t>
            </a:r>
            <a:r>
              <a:rPr lang="en-US" altLang="en-US" dirty="0" smtClean="0"/>
              <a:t> platforms, 1 M+ apps each</a:t>
            </a:r>
          </a:p>
          <a:p>
            <a:pPr eaLnBrk="1" hangingPunct="1"/>
            <a:r>
              <a:rPr lang="en-US" altLang="en-US" dirty="0" smtClean="0"/>
              <a:t>Healthcare: thousands of apps, no widely-adopted platforms</a:t>
            </a:r>
          </a:p>
        </p:txBody>
      </p:sp>
      <p:sp>
        <p:nvSpPr>
          <p:cNvPr id="88067" name="Slide Number Placeholder 4"/>
          <p:cNvSpPr txBox="1">
            <a:spLocks noGrp="1"/>
          </p:cNvSpPr>
          <p:nvPr/>
        </p:nvSpPr>
        <p:spPr bwMode="auto">
          <a:xfrm>
            <a:off x="4267200" y="6376988"/>
            <a:ext cx="609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1A1EF06-0B75-4A3E-8E7E-7470173FDFAD}" type="slidenum">
              <a:rPr lang="en-US" altLang="en-US" sz="2000" b="0">
                <a:solidFill>
                  <a:srgbClr val="FFFFFF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20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8070" name="Picture 5" descr="607A_BlackHoles_generi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796925"/>
            <a:ext cx="7102475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8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8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Top-down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Bottom-up: hundreds of early stage companies and initiatives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2922" y="2103121"/>
            <a:ext cx="3314198" cy="27689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</a:t>
            </a:r>
            <a:r>
              <a:rPr lang="en-US" i="1" dirty="0"/>
              <a:t>IS</a:t>
            </a:r>
            <a:r>
              <a:rPr lang="en-US" dirty="0"/>
              <a:t> Being Platformed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6A006B-A4BC-4FE6-BA72-4189A44A9D1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21" y="2103120"/>
            <a:ext cx="4355681" cy="276891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130" y="2360930"/>
            <a:ext cx="1333500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190" y="4225132"/>
            <a:ext cx="2800350" cy="466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695" y="3180715"/>
            <a:ext cx="16668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578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as the Pinnacle Platform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Value proposition: </a:t>
            </a:r>
            <a:r>
              <a:rPr lang="en-US" dirty="0" smtClean="0"/>
              <a:t>can be life-or-death</a:t>
            </a:r>
          </a:p>
          <a:p>
            <a:r>
              <a:rPr lang="en-US" dirty="0" smtClean="0"/>
              <a:t>Many value propositions </a:t>
            </a:r>
            <a:r>
              <a:rPr lang="en-US" i="1" dirty="0" smtClean="0"/>
              <a:t>depend </a:t>
            </a:r>
            <a:r>
              <a:rPr lang="en-US" dirty="0" smtClean="0"/>
              <a:t>upon interoperable platform infrastructure</a:t>
            </a:r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eeds </a:t>
            </a:r>
            <a:r>
              <a:rPr lang="en-US" dirty="0" smtClean="0"/>
              <a:t>for </a:t>
            </a:r>
            <a:r>
              <a:rPr lang="en-US" i="1" dirty="0" smtClean="0"/>
              <a:t>interaction</a:t>
            </a:r>
            <a:r>
              <a:rPr lang="en-US" dirty="0" smtClean="0"/>
              <a:t> far beyond today’s existing platforms</a:t>
            </a:r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Transactions</a:t>
            </a:r>
            <a:endParaRPr lang="en-US" dirty="0" smtClean="0"/>
          </a:p>
          <a:p>
            <a:pPr lvl="1"/>
            <a:r>
              <a:rPr lang="en-US" dirty="0" smtClean="0"/>
              <a:t>Collaborative workflow</a:t>
            </a:r>
          </a:p>
          <a:p>
            <a:r>
              <a:rPr lang="en-US" dirty="0" smtClean="0"/>
              <a:t>Data explosion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6A006B-A4BC-4FE6-BA72-4189A44A9D1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032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Barriers Along the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Cultural</a:t>
            </a:r>
          </a:p>
          <a:p>
            <a:r>
              <a:rPr lang="en-US" dirty="0" smtClean="0"/>
              <a:t>Regulatory</a:t>
            </a:r>
          </a:p>
          <a:p>
            <a:r>
              <a:rPr lang="en-US" dirty="0" smtClean="0"/>
              <a:t>Incumbent economic </a:t>
            </a:r>
            <a:r>
              <a:rPr lang="en-US" dirty="0" smtClean="0"/>
              <a:t>interests</a:t>
            </a:r>
          </a:p>
          <a:p>
            <a:r>
              <a:rPr lang="en-US" dirty="0" smtClean="0"/>
              <a:t>Fragmented industry structure</a:t>
            </a:r>
            <a:endParaRPr lang="en-US" dirty="0" smtClean="0"/>
          </a:p>
          <a:p>
            <a:r>
              <a:rPr lang="en-US" dirty="0" smtClean="0"/>
              <a:t>Healthcare complexity</a:t>
            </a:r>
          </a:p>
          <a:p>
            <a:r>
              <a:rPr lang="en-US" dirty="0" smtClean="0"/>
              <a:t>Health IT</a:t>
            </a:r>
          </a:p>
          <a:p>
            <a:pPr lvl="1"/>
            <a:r>
              <a:rPr lang="en-US" dirty="0" smtClean="0"/>
              <a:t>Lack of standards</a:t>
            </a:r>
          </a:p>
          <a:p>
            <a:pPr lvl="1"/>
            <a:r>
              <a:rPr lang="en-US" dirty="0" smtClean="0"/>
              <a:t>Timing: ONC 10 year interop plan</a:t>
            </a:r>
          </a:p>
          <a:p>
            <a:pPr lvl="1"/>
            <a:r>
              <a:rPr lang="en-US" dirty="0" smtClean="0"/>
              <a:t>Privacy/security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6A006B-A4BC-4FE6-BA72-4189A44A9D1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965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Why are tech companies like Apple, Samsung, Salesforce, etc. building healthcare platforms?  What’s the strategy? What’s your take?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What do you see as main drivers of platforms emerging in healthcare?</a:t>
            </a: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Will we see platform penetration in areas relating directly to patient care and care management? why?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What are the top 1-2 healthcare market segments that are most promising for development of platforms? Why?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I asserted that healthcare is destined to become  the </a:t>
            </a:r>
            <a:r>
              <a:rPr lang="en-US" i="1" dirty="0" smtClean="0"/>
              <a:t>pinnacle</a:t>
            </a:r>
            <a:r>
              <a:rPr lang="en-US" dirty="0" smtClean="0"/>
              <a:t> platform industry? What’s your take?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How will platforms in healthcare be similar to or different than platforms we’ve seen in other industries?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AE3F02-2971-4099-A865-9B70C1B4EE5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7290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Chair will briefly introduce panelists -- 1 min</a:t>
            </a:r>
          </a:p>
          <a:p>
            <a:r>
              <a:rPr lang="en-US" dirty="0"/>
              <a:t>Chair will provide succinct industry overview setting context for current/future platforms in healthcare -- 5 min</a:t>
            </a:r>
          </a:p>
          <a:p>
            <a:r>
              <a:rPr lang="en-US" dirty="0"/>
              <a:t>Each panelist will have 3 minutes for opening remarks  (company background, personal background, industry POV) --  </a:t>
            </a:r>
            <a:r>
              <a:rPr lang="en-US" dirty="0" smtClean="0"/>
              <a:t>12 </a:t>
            </a:r>
            <a:r>
              <a:rPr lang="en-US" dirty="0"/>
              <a:t>min</a:t>
            </a:r>
          </a:p>
          <a:p>
            <a:r>
              <a:rPr lang="en-US" dirty="0"/>
              <a:t>Chair will pose </a:t>
            </a:r>
            <a:r>
              <a:rPr lang="en-US" dirty="0" smtClean="0"/>
              <a:t>2-3 </a:t>
            </a:r>
            <a:r>
              <a:rPr lang="en-US" dirty="0"/>
              <a:t>questions to </a:t>
            </a:r>
            <a:r>
              <a:rPr lang="en-US" dirty="0" smtClean="0"/>
              <a:t>panelists  </a:t>
            </a:r>
            <a:r>
              <a:rPr lang="en-US" dirty="0"/>
              <a:t>-- 10-15 min</a:t>
            </a:r>
          </a:p>
          <a:p>
            <a:r>
              <a:rPr lang="en-US" dirty="0"/>
              <a:t>Audience will be provided opportunity to pose questions -- remainder of session.  Chair will have backup questions in event audience questions lag.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AE3F02-2971-4099-A865-9B70C1B4EE5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4207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sk6x703HvppqvXFcMRvaV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fRqjiq2Rlqv3d8ZtPCLf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ZPcXGaGrPXGaBAV4dDVx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jb3z53TpICszFQyHmby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ZPcXGaGrPXGaBAV4dDVx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jb3z53TpICszFQyHmby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ZPcXGaGrPXGaBAV4dDVx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jb3z53TpICszFQyHmby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ZPcXGaGrPXGaBAV4dDVx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jb3z53TpICszFQyHmby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ZPcXGaGrPXGaBAV4dDVx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jb3z53TpICszFQyHmby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z3S4jD3JG2EmoKV8vygB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ZPcXGaGrPXGaBAV4dDVx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jb3z53TpICszFQyHmby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ZPcXGaGrPXGaBAV4dDVx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jb3z53TpICszFQyHmby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ZPcXGaGrPXGaBAV4dDVx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b9GyWMZeK4nr5jz5ASEd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TKhXIg3TzcBLJe098ud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p49ySl1hgClwgWgZ3Ib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jzl4rJa0HyNkdNanHSi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qdY4S9rupfAfdPYxhzx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fRqjiq2Rlqv3d8ZtPCLf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EXsB3bSltYceRTlmZzzJ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p49ySl1hgClwgWgZ3Ib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jzl4rJa0HyNkdNanHSi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p49ySl1hgClwgWgZ3Ib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jzl4rJa0HyNkdNanHSi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p49ySl1hgClwgWgZ3Ib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jzl4rJa0HyNkdNanHSi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p49ySl1hgClwgWgZ3Ib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jzl4rJa0HyNkdNanHSi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p49ySl1hgClwgWgZ3Ib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z3S4jD3JG2EmoKV8vygB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jzl4rJa0HyNkdNanHSi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p49ySl1hgClwgWgZ3Ib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jzl4rJa0HyNkdNanHSi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p49ySl1hgClwgWgZ3Ib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jzl4rJa0HyNkdNanHSi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p49ySl1hgClwgWgZ3Ib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jzl4rJa0HyNkdNanHSi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p49ySl1hgClwgWgZ3Ib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jzl4rJa0HyNkdNanHSi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p49ySl1hgClwgWgZ3Ib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fRqjiq2Rlqv3d8ZtPCLf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jzl4rJa0HyNkdNanHSi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p49ySl1hgClwgWgZ3Ib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jzl4rJa0HyNkdNanHSi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jd40YbPqiKQnLfwtPYy9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1mVCbh0Xn5mEew2cGv2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u76QwKBaml2P3E2yE9hM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pBhWMLRETAVDRNwkKgmc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u76QwKBaml2P3E2yE9hM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pBhWMLRETAVDRNwkKgmc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u76QwKBaml2P3E2yE9h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z3S4jD3JG2EmoKV8vygB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pBhWMLRETAVDRNwkKgmc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u76QwKBaml2P3E2yE9hM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pBhWMLRETAVDRNwkKgmc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u76QwKBaml2P3E2yE9hM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pBhWMLRETAVDRNwkKgmc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u76QwKBaml2P3E2yE9hM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pBhWMLRETAVDRNwkKgmc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u76QwKBaml2P3E2yE9hM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pBhWMLRETAVDRNwkKgmc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u76QwKBaml2P3E2yE9h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fRqjiq2Rlqv3d8ZtPCLf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pBhWMLRETAVDRNwkKgmc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u76QwKBaml2P3E2yE9hM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pBhWMLRETAVDRNwkKgmc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u76QwKBaml2P3E2yE9hM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pBhWMLRETAVDRNwkKgmc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u76QwKBaml2P3E2yE9hM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pBhWMLRETAVDRNwkKgmc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u76QwKBaml2P3E2yE9hM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pBhWMLRETAVDRNwkKgmc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0Bptoa7QSoFVcIuzAXPiI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z3S4jD3JG2EmoKV8vygB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TpMf2jp1pgypZSsnBJN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IF52LaixT0y8v3CV5wtn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EjuH7AdzVqhCH790yfJS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QQmpLGEgxO130Mx42Ijk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7RSmvL5YeDmj6sDkIOx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IF52LaixT0y8v3CV5wtn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EjuH7AdzVqhCH790yfJS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IF52LaixT0y8v3CV5wtn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EjuH7AdzVqhCH790yfJS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IF52LaixT0y8v3CV5wt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fRqjiq2Rlqv3d8ZtPCLf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EjuH7AdzVqhCH790yfJS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IF52LaixT0y8v3CV5wtn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EjuH7AdzVqhCH790yfJS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IF52LaixT0y8v3CV5wtn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EjuH7AdzVqhCH790yfJS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IF52LaixT0y8v3CV5wtn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EjuH7AdzVqhCH790yfJS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IF52LaixT0y8v3CV5wtn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EjuH7AdzVqhCH790yfJS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IF52LaixT0y8v3CV5wt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z3S4jD3JG2EmoKV8vygB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EjuH7AdzVqhCH790yfJS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IF52LaixT0y8v3CV5wt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EjuH7AdzVqhCH790yfJS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IF52LaixT0y8v3CV5wtn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EjuH7AdzVqhCH790yfJS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IF52LaixT0y8v3CV5wtn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EjuH7AdzVqhCH790yfJS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tBE6ntuc1y1tJZu3fVyhi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FKUjTJkTMqpdohHooCu2C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CJEQEzCmnBiWUb3zKR7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HNcRx8fOYYf6fTurtjz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fRqjiq2Rlqv3d8ZtPCLf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vBclQwWMgxRshAeSFka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C5kNdk2Kau1Gze3DjI5p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4rTtkRcNCx0SwSxDbT2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CJEQEzCmnBiWUb3zKR7M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vBclQwWMgxRshAeSFka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CJEQEzCmnBiWUb3zKR7M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vBclQwWMgxRshAeSFka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CJEQEzCmnBiWUb3zKR7M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vBclQwWMgxRshAeSFka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CJEQEzCmnBiWUb3zKR7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z3S4jD3JG2EmoKV8vygB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vBclQwWMgxRshAeSFka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CJEQEzCmnBiWUb3zKR7M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vBclQwWMgxRshAeSFka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CJEQEzCmnBiWUb3zKR7M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vBclQwWMgxRshAeSFka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CJEQEzCmnBiWUb3zKR7M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vBclQwWMgxRshAeSFka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CJEQEzCmnBiWUb3zKR7M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vBclQwWMgxRshAeSFka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CJEQEzCmnBiWUb3zKR7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fRqjiq2Rlqv3d8ZtPCLf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vBclQwWMgxRshAeSFka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CJEQEzCmnBiWUb3zKR7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vBclQwWMgxRshAeSFka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CJEQEzCmnBiWUb3zKR7M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vBclQwWMgxRshAeSFka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LIlbflB5DsijfljRHSXH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9ymxLL4TwxeIeFb79CQc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AcCbkkba8lqCaZEtAwb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3B1G7Jyf7uSfZLl9AJykn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nO308u9gFlMDwABvcADU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z3S4jD3JG2EmoKV8vygB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mbdjjZMDMxXecC7B36QP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AcCbkkba8lqCaZEtAwb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3B1G7Jyf7uSfZLl9AJykn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AcCbkkba8lqCaZEtAwb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3B1G7Jyf7uSfZLl9AJykn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AcCbkkba8lqCaZEtAwb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3B1G7Jyf7uSfZLl9AJyk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AcCbkkba8lqCaZEtAwb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3B1G7Jyf7uSfZLl9AJykn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AcCbkkba8lqCaZEtAwb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fRqjiq2Rlqv3d8ZtPCLf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3B1G7Jyf7uSfZLl9AJykn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AcCbkkba8lqCaZEtAwb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3B1G7Jyf7uSfZLl9AJykn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AcCbkkba8lqCaZEtAwb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3B1G7Jyf7uSfZLl9AJyk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AcCbkkba8lqCaZEtAwb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3B1G7Jyf7uSfZLl9AJykn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AcCbkkba8lqCaZEtAwb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3B1G7Jyf7uSfZLl9AJykn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AcCbkkba8lqCaZEtAwb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z3S4jD3JG2EmoKV8vygB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3B1G7Jyf7uSfZLl9AJykn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AcCbkkba8lqCaZEtAwb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3B1G7Jyf7uSfZLl9AJykn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lfKy4xXHt5wfGPUaPgSI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6zmoS5ZzNa01TPYzLVfF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RHXWiGShAXOufFnabsY7F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dNZWB4lC2U2HEqWMiGwz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RHXWiGShAXOufFnabsY7F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dNZWB4lC2U2HEqWMiGwz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RHXWiGShAXOufFnabsY7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fRqjiq2Rlqv3d8ZtPCLf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dNZWB4lC2U2HEqWMiGwz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RHXWiGShAXOufFnabsY7F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dNZWB4lC2U2HEqWMiGwz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RHXWiGShAXOufFnabsY7F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dNZWB4lC2U2HEqWMiGwz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RHXWiGShAXOufFnabsY7F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dNZWB4lC2U2HEqWMiGwz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RHXWiGShAXOufFnabsY7F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dNZWB4lC2U2HEqWMiGwz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RHXWiGShAXOufFnabsY7F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z3S4jD3JG2EmoKV8vygB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dNZWB4lC2U2HEqWMiGwz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RHXWiGShAXOufFnabsY7F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dNZWB4lC2U2HEqWMiGwz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RHXWiGShAXOufFnabsY7F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dNZWB4lC2U2HEqWMiGwz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RHXWiGShAXOufFnabsY7F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dNZWB4lC2U2HEqWMiGwz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RHXWiGShAXOufFnabsY7F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dNZWB4lC2U2HEqWMiGwz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coAibAJNHXoWbJ9iKhdf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fRqjiq2Rlqv3d8ZtPCLf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cXIJfFFr9ls1opDqtBOl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KtHMtxpikIqOolsRt81v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JILT7RJDvqDxdf2sb72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JAz1iXC7Gkqp8JZ1AqyzH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0aQ7dO1WTtoB07bRPT7vO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KtHMtxpikIqOolsRt81v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JILT7RJDvqDxdf2sb72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KtHMtxpikIqOolsRt81v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JILT7RJDvqDxdf2sb72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KtHMtxpikIqOolsRt81v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Q6kZPPh8yuxd29cJbLit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JILT7RJDvqDxdf2sb72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KtHMtxpikIqOolsRt81v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JILT7RJDvqDxdf2sb72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KtHMtxpikIqOolsRt81v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JILT7RJDvqDxdf2sb72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KtHMtxpikIqOolsRt81v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JILT7RJDvqDxdf2sb72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KtHMtxpikIqOolsRt81v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JILT7RJDvqDxdf2sb72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KtHMtxpikIqOolsRt81v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z3S4jD3JG2EmoKV8vygB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2YMA7aMIYJmUctrs9cTlH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JILT7RJDvqDxdf2sb72Q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KtHMtxpikIqOolsRt81v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JILT7RJDvqDxdf2sb72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KtHMtxpikIqOolsRt81v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JILT7RJDvqDxdf2sb72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KtHMtxpikIqOolsRt81v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JILT7RJDvqDxdf2sb72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c84v2qAHuhiwAobaKN6K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0xJSQIAErcoTYH3HLAlcY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twMGF8ko4Ff7xMaAS6P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uduFmbwj1QCO7xpHFvqz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8Gqt631woeYTdgl42Vv6N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IAwVA0t59hdlPlcy5jSF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djwPwPbkJiOsHTA8qvV9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0UvIPmpNVDMsmcpLuDTO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twMGF8ko4Ff7xMaAS6P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8Gqt631woeYTdgl42Vv6N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twMGF8ko4Ff7xMaAS6P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8Gqt631woeYTdgl42Vv6N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twMGF8ko4Ff7xMaAS6PQ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8Gqt631woeYTdgl42Vv6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jPGLg1yp8kqjimDvpxs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twMGF8ko4Ff7xMaAS6PQ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8Gqt631woeYTdgl42Vv6N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twMGF8ko4Ff7xMaAS6P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8Gqt631woeYTdgl42Vv6N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twMGF8ko4Ff7xMaAS6PQ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8Gqt631woeYTdgl42Vv6N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twMGF8ko4Ff7xMaAS6P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8Gqt631woeYTdgl42Vv6N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twMGF8ko4Ff7xMaAS6P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8Gqt631woeYTdgl42Vv6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AFjUKvdPg2UjUEYAUvKB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twMGF8ko4Ff7xMaAS6P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8Gqt631woeYTdgl42Vv6N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twMGF8ko4Ff7xMaAS6PQ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8Gqt631woeYTdgl42Vv6N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twMGF8ko4Ff7xMaAS6P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8Gqt631woeYTdgl42Vv6N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xnDjXXSmKirAiBjN0OUV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FfxoJE1hf046n84wpsVy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1LUNrGD4UCxmHoLzedkt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wcebJtpr0OhbeLtVdlD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oOf2495S7jQee1slg3bi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y0rFKPeHdprAfHyfX9Fs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4va05i0ZPSj3DdK3Jzdi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KDwLmXnuvDPPWVvKKWH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1LUNrGD4UCxmHoLzedkt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wcebJtpr0OhbeLtVdlD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1LUNrGD4UCxmHoLzedkt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wcebJtpr0OhbeLtVdlD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1LUNrGD4UCxmHoLzedkt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wcebJtpr0OhbeLtVdlD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1LUNrGD4UCxmHoLzedk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pYsYwPCWGJmjgvFIq4Jo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wcebJtpr0OhbeLtVdlD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1LUNrGD4UCxmHoLzedkt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wcebJtpr0OhbeLtVdlD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1LUNrGD4UCxmHoLzedkt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wcebJtpr0OhbeLtVdlD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1LUNrGD4UCxmHoLzedkt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wcebJtpr0OhbeLtVdlD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1LUNrGD4UCxmHoLzedkt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wcebJtpr0OhbeLtVdlD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1LUNrGD4UCxmHoLzedk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uduFmbwj1QCO7xpHFvqz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wcebJtpr0OhbeLtVdlD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1LUNrGD4UCxmHoLzedkt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wcebJtpr0OhbeLtVdlD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1LUNrGD4UCxmHoLzedkt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wcebJtpr0OhbeLtVdlD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zhb4lvTq5fj9cLwtjV2Bl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FeOhOxZPhBmibmlH1su4p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GJaZgq0ECecBXf3HlrgX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UAa8CUA7hWhH8yDyIogX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3YLorXL8D8qOTPAO8O64u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jPGLg1yp8kqjimDvpxsq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jf7v3NISHK3QBpJaWPZ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TeI3JzAaSe6Ir8jsHlU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GJaZgq0ECecBXf3HlrgX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UAa8CUA7hWhH8yDyIogX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GJaZgq0ECecBXf3HlrgX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UAa8CUA7hWhH8yDyIogX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GJaZgq0ECecBXf3HlrgX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UAa8CUA7hWhH8yDyIogX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GJaZgq0ECecBXf3HlrgX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UAa8CUA7hWhH8yDyIogX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uduFmbwj1QCO7xpHFvqz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GJaZgq0ECecBXf3HlrgX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UAa8CUA7hWhH8yDyIogX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GJaZgq0ECecBXf3HlrgX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UAa8CUA7hWhH8yDyIogX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GJaZgq0ECecBXf3HlrgX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UAa8CUA7hWhH8yDyIogX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GJaZgq0ECecBXf3HlrgX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UAa8CUA7hWhH8yDyIogX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GJaZgq0ECecBXf3HlrgX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UAa8CUA7hWhH8yDyIogX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jPGLg1yp8kqjimDvpxsq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GJaZgq0ECecBXf3HlrgX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UAa8CUA7hWhH8yDyIogX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GJaZgq0ECecBXf3HlrgX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UAa8CUA7hWhH8yDyIogX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DPjuHTo8tzEUqNZ82BCI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a4eRiL7YfCQeLRi6wM6P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RZbWSCK6zf07EfgQAD1v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14b27PW4PCxHxceGlTud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RZbWSCK6zf07EfgQAD1v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14b27PW4PCxHxceGlTud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fRqjiq2Rlqv3d8ZtPCLf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uduFmbwj1QCO7xpHFvqz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RZbWSCK6zf07EfgQAD1v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14b27PW4PCxHxceGlTud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RZbWSCK6zf07EfgQAD1v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14b27PW4PCxHxceGlTud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RZbWSCK6zf07EfgQAD1v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14b27PW4PCxHxceGlTud9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RZbWSCK6zf07EfgQAD1v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14b27PW4PCxHxceGlTud9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RZbWSCK6zf07EfgQAD1v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14b27PW4PCxHxceGlTud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jPGLg1yp8kqjimDvpxs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RZbWSCK6zf07EfgQAD1v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14b27PW4PCxHxceGlTud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RZbWSCK6zf07EfgQAD1v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14b27PW4PCxHxceGlTud9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RZbWSCK6zf07EfgQAD1v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14b27PW4PCxHxceGlTud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RZbWSCK6zf07EfgQAD1v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14b27PW4PCxHxceGlTud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RZbWSCK6zf07EfgQAD1v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14b27PW4PCxHxceGlTud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uduFmbwj1QCO7xpHFvqz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J5Jlm9ZRrayQ7wSjCfpF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ga8I418eKfZ6vnnSBqgy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0Q2snxUQf9dtPzdE4YJd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R01vWKEZoOQfahFBDAjU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0Q2snxUQf9dtPzdE4YJd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R01vWKEZoOQfahFBDAjU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0Q2snxUQf9dtPzdE4YJd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R01vWKEZoOQfahFBDAjU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0Q2snxUQf9dtPzdE4YJd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R01vWKEZoOQfahFBDAjU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jPGLg1yp8kqjimDvpxs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0Q2snxUQf9dtPzdE4YJd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R01vWKEZoOQfahFBDAjU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0Q2snxUQf9dtPzdE4YJd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R01vWKEZoOQfahFBDAjU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0Q2snxUQf9dtPzdE4YJd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R01vWKEZoOQfahFBDAjU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0Q2snxUQf9dtPzdE4YJd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R01vWKEZoOQfahFBDAjU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0Q2snxUQf9dtPzdE4YJd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R01vWKEZoOQfahFBDAjU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uduFmbwj1QCO7xpHFvqz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0Q2snxUQf9dtPzdE4YJd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R01vWKEZoOQfahFBDAjU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0Q2snxUQf9dtPzdE4YJd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R01vWKEZoOQfahFBDAjU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0Q2snxUQf9dtPzdE4YJd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R01vWKEZoOQfahFBDAjU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PT2xOEXmiOcAHY2rSAacg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CAoVYsk8Twi17ZX85HC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DEtjDaL09HJ5upXpIYUYF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4oWVsUs5vEDoZVVCliy8K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jPGLg1yp8kqjimDvpxsq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zWCzZImII8kkA4mHHQx3c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DEtjDaL09HJ5upXpIYUYF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4oWVsUs5vEDoZVVCliy8K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DEtjDaL09HJ5upXpIYUYF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4oWVsUs5vEDoZVVCliy8K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DEtjDaL09HJ5upXpIYUYF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4oWVsUs5vEDoZVVCliy8K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DEtjDaL09HJ5upXpIYUYF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4oWVsUs5vEDoZVVCliy8K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DEtjDaL09HJ5upXpIYUY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uduFmbwj1QCO7xpHFvqz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4oWVsUs5vEDoZVVCliy8K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DEtjDaL09HJ5upXpIYUYF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4oWVsUs5vEDoZVVCliy8K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DEtjDaL09HJ5upXpIYUYF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4oWVsUs5vEDoZVVCliy8K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DEtjDaL09HJ5upXpIYUYF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4oWVsUs5vEDoZVVCliy8K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DEtjDaL09HJ5upXpIYUYF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4oWVsUs5vEDoZVVCliy8K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DEtjDaL09HJ5upXpIYUYF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jPGLg1yp8kqjimDvpxsq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4oWVsUs5vEDoZVVCliy8K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DEtjDaL09HJ5upXpIYUYF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4oWVsUs5vEDoZVVCliy8K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s5q1t6DCpxzfP0iSUJIMV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4FlQfDAHBGBtuw9Xeg56I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kempOWNlp9W1KGDRZ1IW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mwLJWvsHPMhU1BSeLLNl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kempOWNlp9W1KGDRZ1IW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mwLJWvsHPMhU1BSeLLNl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kempOWNlp9W1KGDRZ1I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uduFmbwj1QCO7xpHFvqz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mwLJWvsHPMhU1BSeLLNl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kempOWNlp9W1KGDRZ1IW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mwLJWvsHPMhU1BSeLLNl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kempOWNlp9W1KGDRZ1IW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mwLJWvsHPMhU1BSeLLNl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kempOWNlp9W1KGDRZ1IW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mwLJWvsHPMhU1BSeLLNl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kempOWNlp9W1KGDRZ1IW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mwLJWvsHPMhU1BSeLLNl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kempOWNlp9W1KGDRZ1I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jPGLg1yp8kqjimDvpxsq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mwLJWvsHPMhU1BSeLLNl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kempOWNlp9W1KGDRZ1IW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mwLJWvsHPMhU1BSeLLNl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kempOWNlp9W1KGDRZ1IW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mwLJWvsHPMhU1BSeLLNl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kempOWNlp9W1KGDRZ1IW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mwLJWvsHPMhU1BSeLLNl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kempOWNlp9W1KGDRZ1IW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mwLJWvsHPMhU1BSeLLNl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xvohBo540QRGSQD5ZiSI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rTuJwkN17Rd7O0EZkCG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uduFmbwj1QCO7xpHFvqz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JQE1YKfW8xr2ZgkFT3BK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2lJ2AGLvsuZmLyCAqkO3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eQQnKkoP6zpiOjhVazaD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X3CuM2iChVHJI6SbdVr6C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XtKiivafS4ehNdTYh5cP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2lJ2AGLvsuZmLyCAqkO3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eQQnKkoP6zpiOjhVazaD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2lJ2AGLvsuZmLyCAqkO3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eQQnKkoP6zpiOjhVazaD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2lJ2AGLvsuZmLyCAqkO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jPGLg1yp8kqjimDvpxsq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eQQnKkoP6zpiOjhVazaD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2lJ2AGLvsuZmLyCAqkO3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eQQnKkoP6zpiOjhVazaD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2lJ2AGLvsuZmLyCAqkO3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eQQnKkoP6zpiOjhVazaD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2lJ2AGLvsuZmLyCAqkO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eQQnKkoP6zpiOjhVazaD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2lJ2AGLvsuZmLyCAqkO3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eQQnKkoP6zpiOjhVazaD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2lJ2AGLvsuZmLyCAqkO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uduFmbwj1QCO7xpHFvqz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eQQnKkoP6zpiOjhVazaD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2lJ2AGLvsuZmLyCAqkO3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eQQnKkoP6zpiOjhVazaD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2lJ2AGLvsuZmLyCAqkO3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eQQnKkoP6zpiOjhVazaD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2lJ2AGLvsuZmLyCAqkO3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eQQnKkoP6zpiOjhVazaD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y5dpJWEJwszDF01J076G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tP5YjXa0qyLfUE5TLdB9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H9ySWx54IXSUCokLCHyv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jPGLg1yp8kqjimDvpxsq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1Sp5nE6mS5E6H7Vpq0CUl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Nm02Hy0BUB2JGg8NzTYIQ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eOUgolcGWAGb535lXylhb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H9ySWx54IXSUCokLCHyv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1Sp5nE6mS5E6H7Vpq0CUl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H9ySWx54IXSUCokLCHyv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1Sp5nE6mS5E6H7Vpq0CUl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H9ySWx54IXSUCokLCHyv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1Sp5nE6mS5E6H7Vpq0CUl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H9ySWx54IXSUCokLCHyv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uduFmbwj1QCO7xpHFvqz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1Sp5nE6mS5E6H7Vpq0CUl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H9ySWx54IXSUCokLCHyv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1Sp5nE6mS5E6H7Vpq0CUl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H9ySWx54IXSUCokLCHyv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1Sp5nE6mS5E6H7Vpq0CUl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H9ySWx54IXSUCokLCHyv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1Sp5nE6mS5E6H7Vpq0CUl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H9ySWx54IXSUCokLCHyv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1Sp5nE6mS5E6H7Vpq0CUl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H9ySWx54IXSUCokLCHyv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jPGLg1yp8kqjimDvpxsq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1Sp5nE6mS5E6H7Vpq0CUl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H9ySWx54IXSUCokLCHyv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1Sp5nE6mS5E6H7Vpq0CUl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H9ySWx54IXSUCokLCHyv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1Sp5nE6mS5E6H7Vpq0CUl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3XrEhDrJVDZU8c7q9Eod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3ub5IdVqmzHaLXOK4yfd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caUSdwoHSXoAUWtcVdNvg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XraCpAQYrN0i0aP0p2FG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a3RgRD2p9MMWWr3UY72Z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uduFmbwj1QCO7xpHFvqz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TDt16dnsAIucg7K9IdW2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w3enWv4yEKPm9eMQxO1G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w3enWv4yEKPm9eMQxO1G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w3enWv4yEKPm9eMQxO1G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w3enWv4yEKPm9eMQxO1G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w3enWv4yEKPm9eMQxO1G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w3enWv4yEKPm9eMQxO1G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w3enWv4yEKPm9eMQxO1G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w3enWv4yEKPm9eMQxO1G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w3enWv4yEKPm9eMQxO1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jPGLg1yp8kqjimDvpxsq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w3enWv4yEKPm9eMQxO1G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w3enWv4yEKPm9eMQxO1G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w3enWv4yEKPm9eMQxO1G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sKaVaOoO2U9G7pNIgSo2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JnUXwmSF70W1sAtc0kf9P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ct6n2Oy8i9ZJngXDsw8V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EFOkwfx8Td2sHupZPRyR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sR6V2HNCHLZZOryIijB9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HUytesGhm3yMcXdAcQlg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tIGYq7zfguCHabnzskVp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tFpX8yeHqpd0ohz6Cgf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Wq2fBuI7KOYeqrQMf1zI7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sR6V2HNCHLZZOryIijB9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sR6V2HNCHLZZOryIijB9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sR6V2HNCHLZZOryIijB9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sR6V2HNCHLZZOryIijB9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sR6V2HNCHLZZOryIijB9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sR6V2HNCHLZZOryIijB9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sR6V2HNCHLZZOryIijB9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sR6V2HNCHLZZOryIijB9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sR6V2HNCHLZZOryIijB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6SVKWGxC7yFtOvNyzG4IZ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sR6V2HNCHLZZOryIijB9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sR6V2HNCHLZZOryIijB9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YoHM9OEb5FGZyCoxcMvl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uuHSuHcuByBiuXmhd1wZX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Eagmf9TDjVLtT0TE7sHu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H4E2gYKYm9Ha2HekWkHV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JtshjmpwfidztcHdTVSk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BLIXbqNvmMbNkkbzYEozP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H4E2gYKYm9Ha2HekWkHV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JtshjmpwfidztcHdTVSk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eQkxM92IDPa91qwOyUH4k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6f6o9kst8JXmMudbSG4j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BLIXbqNvmMbNkkbzYEozP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H4E2gYKYm9Ha2HekWkHV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JtshjmpwfidztcHdTVSk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BLIXbqNvmMbNkkbzYEozP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H4E2gYKYm9Ha2HekWkHV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JtshjmpwfidztcHdTVSk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BLIXbqNvmMbNkkbzYEozP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H4E2gYKYm9Ha2HekWkHV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JtshjmpwfidztcHdTVSk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BLIXbqNvmMbNkkbzYEozP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MLx3zbsEOWOuQiohE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H4E2gYKYm9Ha2HekWkHV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JtshjmpwfidztcHdTVSk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BLIXbqNvmMbNkkbzYEozP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H4E2gYKYm9Ha2HekWkHV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JtshjmpwfidztcHdTVSk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BLIXbqNvmMbNkkbzYEozP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H4E2gYKYm9Ha2HekWkHV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JtshjmpwfidztcHdTVSk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BLIXbqNvmMbNkkbzYEozP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H4E2gYKYm9Ha2HekWkHV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R813lvb1UZ4zIvCnNoTW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JtshjmpwfidztcHdTVSk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BLIXbqNvmMbNkkbzYEozP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H4E2gYKYm9Ha2HekWkHV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JtshjmpwfidztcHdTVSk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BLIXbqNvmMbNkkbzYEozP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H4E2gYKYm9Ha2HekWkHV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JtshjmpwfidztcHdTVSk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BLIXbqNvmMbNkkbzYEozP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H4E2gYKYm9Ha2HekWkHV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JtshjmpwfidztcHdTVSk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yQGIkAiMEMZNJDKtH40r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BLIXbqNvmMbNkkbzYEozP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YqnbWtWqgc9uUTMVsgeQi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3fevq606FzmTMxKS73ab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QuExBgCtaKDNkVHXvjf6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y0ZoIo6M89esoKQTuKtb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gYdOa9yQWh6VWExdyemn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zRwW7BOvDhwWJ0bTdWeh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y0ZoIo6M89esoKQTuKtb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gYdOa9yQWh6VWExdyemn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zRwW7BOvDhwWJ0bTdWe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6f6o9kst8JXmMudbSG4j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y0ZoIo6M89esoKQTuKtb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gYdOa9yQWh6VWExdyemn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zRwW7BOvDhwWJ0bTdWeh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y0ZoIo6M89esoKQTuKtb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gYdOa9yQWh6VWExdyemn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zRwW7BOvDhwWJ0bTdWeh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y0ZoIo6M89esoKQTuKtb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gYdOa9yQWh6VWExdyemn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zRwW7BOvDhwWJ0bTdWeh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y0ZoIo6M89esoKQTuKtb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MLx3zbsEOWOuQiohE4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gYdOa9yQWh6VWExdyemn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zRwW7BOvDhwWJ0bTdWeh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y0ZoIo6M89esoKQTuKtb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gYdOa9yQWh6VWExdyemn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zRwW7BOvDhwWJ0bTdWeh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y0ZoIo6M89esoKQTuKtb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gYdOa9yQWh6VWExdyemn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zRwW7BOvDhwWJ0bTdWeh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y0ZoIo6M89esoKQTuKtb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gYdOa9yQWh6VWExdyemn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6f6o9kst8JXmMudbSG4j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zRwW7BOvDhwWJ0bTdWeh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y0ZoIo6M89esoKQTuKtb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gYdOa9yQWh6VWExdyemn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zRwW7BOvDhwWJ0bTdWeh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y0ZoIo6M89esoKQTuKtb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gYdOa9yQWh6VWExdyemn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zRwW7BOvDhwWJ0bTdWeh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y0ZoIo6M89esoKQTuKtb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gYdOa9yQWh6VWExdyemn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zRwW7BOvDhwWJ0bTdWeh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MLx3zbsEOWOuQiohE4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ltOclhbfP1YMplie2W2r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oZUw1F0p8lgBv37Ugwjo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XXBQBZUhfLkw4PhOgwep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vNPe68Gv8fmU2XVb31vR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hZYiDsgM93BkrN0mSMBJ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aaNkS4sdT1x0wQgOudel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vNPe68Gv8fmU2XVb31vR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hZYiDsgM93BkrN0mSMBJ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aaNkS4sdT1x0wQgOudel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vNPe68Gv8fmU2XVb31v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6f6o9kst8JXmMudbSG4j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hZYiDsgM93BkrN0mSMBJ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aaNkS4sdT1x0wQgOudel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vNPe68Gv8fmU2XVb31vR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hZYiDsgM93BkrN0mSMBJ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aaNkS4sdT1x0wQgOudel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vNPe68Gv8fmU2XVb31vR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hZYiDsgM93BkrN0mSMBJ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aaNkS4sdT1x0wQgOudel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vNPe68Gv8fmU2XVb31vR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hZYiDsgM93BkrN0mSMBJ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MLx3zbsEOWOuQiohE4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aaNkS4sdT1x0wQgOudel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vNPe68Gv8fmU2XVb31vR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hZYiDsgM93BkrN0mSMBJ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aaNkS4sdT1x0wQgOudel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vNPe68Gv8fmU2XVb31vR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hZYiDsgM93BkrN0mSMBJ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aaNkS4sdT1x0wQgOudel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vNPe68Gv8fmU2XVb31vR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hZYiDsgM93BkrN0mSMBJ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aaNkS4sdT1x0wQgOude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z3S4jD3JG2EmoKV8vygB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6f6o9kst8JXmMudbSG4j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vNPe68Gv8fmU2XVb31vR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hZYiDsgM93BkrN0mSMBJ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aaNkS4sdT1x0wQgOudel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vNPe68Gv8fmU2XVb31vR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hZYiDsgM93BkrN0mSMBJ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aaNkS4sdT1x0wQgOudel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vNPe68Gv8fmU2XVb31vR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hZYiDsgM93BkrN0mSMBJ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aaNkS4sdT1x0wQgOudel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5Lpv8eOd32Z3H0bsCruQX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MLx3zbsEOWOuQiohE4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0wTkutwzumAGe3BcNYRNl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r1JWLwG5MyhKTCNKkHuy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0L8QqEvYatFjsiLwK2Nh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XjIAZex5QNzX0XOU62zN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4z9uYNWsKlFTOP8QEhr4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0L8QqEvYatFjsiLwK2Nh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XjIAZex5QNzX0XOU62zN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4z9uYNWsKlFTOP8QEhr4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0L8QqEvYatFjsiLwK2Nh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XjIAZex5QNzX0XOU62z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6f6o9kst8JXmMudbSG4j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4z9uYNWsKlFTOP8QEhr4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0L8QqEvYatFjsiLwK2Nh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XjIAZex5QNzX0XOU62zN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4z9uYNWsKlFTOP8QEhr4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0L8QqEvYatFjsiLwK2Nh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XjIAZex5QNzX0XOU62zN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4z9uYNWsKlFTOP8QEhr4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0L8QqEvYatFjsiLwK2Nh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XjIAZex5QNzX0XOU62zN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4z9uYNWsKlFTOP8QEhr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MLx3zbsEOWOuQiohE4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0L8QqEvYatFjsiLwK2Nh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XjIAZex5QNzX0XOU62zN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4z9uYNWsKlFTOP8QEhr4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0L8QqEvYatFjsiLwK2Nh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XjIAZex5QNzX0XOU62zN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4z9uYNWsKlFTOP8QEhr4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0L8QqEvYatFjsiLwK2Nh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XjIAZex5QNzX0XOU62zN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4z9uYNWsKlFTOP8QEhr4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0L8QqEvYatFjsiLwK2Nh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6f6o9kst8JXmMudbSG4j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XjIAZex5QNzX0XOU62zN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4z9uYNWsKlFTOP8QEhr4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0L8QqEvYatFjsiLwK2Nh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XjIAZex5QNzX0XOU62zN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4z9uYNWsKlFTOP8QEhr4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0L8QqEvYatFjsiLwK2Nh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XjIAZex5QNzX0XOU62zN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4z9uYNWsKlFTOP8QEhr4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HTXP0jGX4QkIAphUGAfm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K2kRY6Y33iZRV6oXGsWB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MLx3zbsEOWOuQiohE4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hbxWrPNo2C2XRCX1cIU1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lQEiTXZ8iLpAi2FraxdfT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S9xkJqJTB9bVlTDxROgK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myAiA2aGLEpBL8mDgHyS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lQEiTXZ8iLpAi2FraxdfT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S9xkJqJTB9bVlTDxROgK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myAiA2aGLEpBL8mDgHyS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lQEiTXZ8iLpAi2FraxdfT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S9xkJqJTB9bVlTDxROgK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myAiA2aGLEpBL8mDgHy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6f6o9kst8JXmMudbSG4j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lQEiTXZ8iLpAi2FraxdfT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S9xkJqJTB9bVlTDxROgK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myAiA2aGLEpBL8mDgHyS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lQEiTXZ8iLpAi2FraxdfT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S9xkJqJTB9bVlTDxROgK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myAiA2aGLEpBL8mDgHyS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lQEiTXZ8iLpAi2FraxdfT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S9xkJqJTB9bVlTDxROgK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myAiA2aGLEpBL8mDgHyS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lQEiTXZ8iLpAi2Fraxdf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MLx3zbsEOWOuQiohE4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S9xkJqJTB9bVlTDxROgK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myAiA2aGLEpBL8mDgHyS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lQEiTXZ8iLpAi2FraxdfT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S9xkJqJTB9bVlTDxROgK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myAiA2aGLEpBL8mDgHyS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lQEiTXZ8iLpAi2FraxdfT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S9xkJqJTB9bVlTDxROgK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myAiA2aGLEpBL8mDgHyS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lQEiTXZ8iLpAi2FraxdfT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S9xkJqJTB9bVlTDxROgK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6f6o9kst8JXmMudbSG4j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myAiA2aGLEpBL8mDgHyS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lQEiTXZ8iLpAi2FraxdfT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S9xkJqJTB9bVlTDxROgK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myAiA2aGLEpBL8mDgHyS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lQEiTXZ8iLpAi2FraxdfT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S9xkJqJTB9bVlTDxROgK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myAiA2aGLEpBL8mDgHyS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3Ylm42RXTrnCQ6Gn7GFs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oIjjo7YwRXKDaLzwG40c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jLZQo4OQTMcNzD3KDJZ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MLx3zbsEOWOuQiohE4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RdVVOAZBrAJkoykxJTH0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jLZQo4OQTMcNzD3KDJZn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RdVVOAZBrAJkoykxJTH0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jLZQo4OQTMcNzD3KDJZn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RdVVOAZBrAJkoykxJTH0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jLZQo4OQTMcNzD3KDJZn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RdVVOAZBrAJkoykxJTH0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jLZQo4OQTMcNzD3KDJZn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RdVVOAZBrAJkoykxJTH0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jLZQo4OQTMcNzD3KDJZ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fRqjiq2Rlqv3d8ZtPCLf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6f6o9kst8JXmMudbSG4j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RdVVOAZBrAJkoykxJTH0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jLZQo4OQTMcNzD3KDJZn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RdVVOAZBrAJkoykxJTH0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jLZQo4OQTMcNzD3KDJZn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RdVVOAZBrAJkoykxJTH0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jLZQo4OQTMcNzD3KDJZn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RdVVOAZBrAJkoykxJTH0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jLZQo4OQTMcNzD3KDJZn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RdVVOAZBrAJkoykxJTH0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jLZQo4OQTMcNzD3KDJZn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MLx3zbsEOWOuQiohE4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RdVVOAZBrAJkoykxJTH0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jLZQo4OQTMcNzD3KDJZn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RdVVOAZBrAJkoykxJTH0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jd40YbPqiKQnLfwtPYy9W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1mVCbh0Xn5mEew2cGv2G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u76QwKBaml2P3E2yE9hM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pBhWMLRETAVDRNwkKgmc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5Xbzm9A8ev917klwOdrN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7YQXq2ITLwrDubPDbDTB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pBnaI7jlXfettk6MEb1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6f6o9kst8JXmMudbSG4j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MLx3zbsEOWOuQiohE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6f6o9kst8JXmMudbSG4j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MLx3zbsEOWOuQiohE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RfLkG0ufbAtyzbnDaBJ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izVMYDjHPWPyKYqWZUhio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jb3z53TpICszFQyHmby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ZPcXGaGrPXGaBAV4dDV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z3S4jD3JG2EmoKV8vygB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WioK6rcU6PfKGcdm8mJI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uSveYMiXUq7v2xNcAJtwI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rpVoHH5gcOQ9NvfRsqC9U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jb3z53TpICszFQyHmby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ZPcXGaGrPXGaBAV4dDVx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jb3z53TpICszFQyHmby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ZPcXGaGrPXGaBAV4dDVx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jb3z53TpICszFQyHmby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ZPcXGaGrPXGaBAV4dDVx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pjb3z53TpICszFQyHmbyl"/>
</p:tagLst>
</file>

<file path=ppt/theme/theme1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8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8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9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9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9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2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2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2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24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6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6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26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7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7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27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3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3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8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8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2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0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0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30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_2-line title">
  <a:themeElements>
    <a:clrScheme name="2_2-line title 14">
      <a:dk1>
        <a:srgbClr val="000000"/>
      </a:dk1>
      <a:lt1>
        <a:srgbClr val="FFFFFF"/>
      </a:lt1>
      <a:dk2>
        <a:srgbClr val="505764"/>
      </a:dk2>
      <a:lt2>
        <a:srgbClr val="AFB4B7"/>
      </a:lt2>
      <a:accent1>
        <a:srgbClr val="607C8C"/>
      </a:accent1>
      <a:accent2>
        <a:srgbClr val="6D87A8"/>
      </a:accent2>
      <a:accent3>
        <a:srgbClr val="FFFFFF"/>
      </a:accent3>
      <a:accent4>
        <a:srgbClr val="000000"/>
      </a:accent4>
      <a:accent5>
        <a:srgbClr val="B6BFC5"/>
      </a:accent5>
      <a:accent6>
        <a:srgbClr val="627A98"/>
      </a:accent6>
      <a:hlink>
        <a:srgbClr val="BFC6D1"/>
      </a:hlink>
      <a:folHlink>
        <a:srgbClr val="9E540A"/>
      </a:folHlink>
    </a:clrScheme>
    <a:fontScheme name="2_2-line title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2_2-line titl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-line titl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-line titl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-line titl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-line tit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-line tit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-line tit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-line title 8">
        <a:dk1>
          <a:srgbClr val="000000"/>
        </a:dk1>
        <a:lt1>
          <a:srgbClr val="FFFFFF"/>
        </a:lt1>
        <a:dk2>
          <a:srgbClr val="000000"/>
        </a:dk2>
        <a:lt2>
          <a:srgbClr val="AFB4B7"/>
        </a:lt2>
        <a:accent1>
          <a:srgbClr val="4E7492"/>
        </a:accent1>
        <a:accent2>
          <a:srgbClr val="39576C"/>
        </a:accent2>
        <a:accent3>
          <a:srgbClr val="FFFFFF"/>
        </a:accent3>
        <a:accent4>
          <a:srgbClr val="000000"/>
        </a:accent4>
        <a:accent5>
          <a:srgbClr val="B2BCC7"/>
        </a:accent5>
        <a:accent6>
          <a:srgbClr val="334E61"/>
        </a:accent6>
        <a:hlink>
          <a:srgbClr val="B8C9D3"/>
        </a:hlink>
        <a:folHlink>
          <a:srgbClr val="BDD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-line title 9">
        <a:dk1>
          <a:srgbClr val="000000"/>
        </a:dk1>
        <a:lt1>
          <a:srgbClr val="FFFFFF"/>
        </a:lt1>
        <a:dk2>
          <a:srgbClr val="505764"/>
        </a:dk2>
        <a:lt2>
          <a:srgbClr val="AFB4B7"/>
        </a:lt2>
        <a:accent1>
          <a:srgbClr val="4E7492"/>
        </a:accent1>
        <a:accent2>
          <a:srgbClr val="39576C"/>
        </a:accent2>
        <a:accent3>
          <a:srgbClr val="FFFFFF"/>
        </a:accent3>
        <a:accent4>
          <a:srgbClr val="000000"/>
        </a:accent4>
        <a:accent5>
          <a:srgbClr val="B2BCC7"/>
        </a:accent5>
        <a:accent6>
          <a:srgbClr val="334E61"/>
        </a:accent6>
        <a:hlink>
          <a:srgbClr val="B8C9D3"/>
        </a:hlink>
        <a:folHlink>
          <a:srgbClr val="BDD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-line title 10">
        <a:dk1>
          <a:srgbClr val="000000"/>
        </a:dk1>
        <a:lt1>
          <a:srgbClr val="FFFFFF"/>
        </a:lt1>
        <a:dk2>
          <a:srgbClr val="505764"/>
        </a:dk2>
        <a:lt2>
          <a:srgbClr val="AFB4B7"/>
        </a:lt2>
        <a:accent1>
          <a:srgbClr val="4E7492"/>
        </a:accent1>
        <a:accent2>
          <a:srgbClr val="39576C"/>
        </a:accent2>
        <a:accent3>
          <a:srgbClr val="FFFFFF"/>
        </a:accent3>
        <a:accent4>
          <a:srgbClr val="000000"/>
        </a:accent4>
        <a:accent5>
          <a:srgbClr val="B2BCC7"/>
        </a:accent5>
        <a:accent6>
          <a:srgbClr val="334E61"/>
        </a:accent6>
        <a:hlink>
          <a:srgbClr val="B8C9D3"/>
        </a:hlink>
        <a:folHlink>
          <a:srgbClr val="CC6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-line title 11">
        <a:dk1>
          <a:srgbClr val="000000"/>
        </a:dk1>
        <a:lt1>
          <a:srgbClr val="FFFFFF"/>
        </a:lt1>
        <a:dk2>
          <a:srgbClr val="505764"/>
        </a:dk2>
        <a:lt2>
          <a:srgbClr val="AFB4B7"/>
        </a:lt2>
        <a:accent1>
          <a:srgbClr val="4E7492"/>
        </a:accent1>
        <a:accent2>
          <a:srgbClr val="546785"/>
        </a:accent2>
        <a:accent3>
          <a:srgbClr val="FFFFFF"/>
        </a:accent3>
        <a:accent4>
          <a:srgbClr val="000000"/>
        </a:accent4>
        <a:accent5>
          <a:srgbClr val="B2BCC7"/>
        </a:accent5>
        <a:accent6>
          <a:srgbClr val="4B5D78"/>
        </a:accent6>
        <a:hlink>
          <a:srgbClr val="B8C9D3"/>
        </a:hlink>
        <a:folHlink>
          <a:srgbClr val="CC6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-line title 12">
        <a:dk1>
          <a:srgbClr val="000000"/>
        </a:dk1>
        <a:lt1>
          <a:srgbClr val="FFFFFF"/>
        </a:lt1>
        <a:dk2>
          <a:srgbClr val="505764"/>
        </a:dk2>
        <a:lt2>
          <a:srgbClr val="AFB4B7"/>
        </a:lt2>
        <a:accent1>
          <a:srgbClr val="4E7492"/>
        </a:accent1>
        <a:accent2>
          <a:srgbClr val="546785"/>
        </a:accent2>
        <a:accent3>
          <a:srgbClr val="FFFFFF"/>
        </a:accent3>
        <a:accent4>
          <a:srgbClr val="000000"/>
        </a:accent4>
        <a:accent5>
          <a:srgbClr val="B2BCC7"/>
        </a:accent5>
        <a:accent6>
          <a:srgbClr val="4B5D78"/>
        </a:accent6>
        <a:hlink>
          <a:srgbClr val="9AABB5"/>
        </a:hlink>
        <a:folHlink>
          <a:srgbClr val="CC6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-line title 13">
        <a:dk1>
          <a:srgbClr val="000000"/>
        </a:dk1>
        <a:lt1>
          <a:srgbClr val="FFFFFF"/>
        </a:lt1>
        <a:dk2>
          <a:srgbClr val="505764"/>
        </a:dk2>
        <a:lt2>
          <a:srgbClr val="AFB4B7"/>
        </a:lt2>
        <a:accent1>
          <a:srgbClr val="4E7492"/>
        </a:accent1>
        <a:accent2>
          <a:srgbClr val="546785"/>
        </a:accent2>
        <a:accent3>
          <a:srgbClr val="FFFFFF"/>
        </a:accent3>
        <a:accent4>
          <a:srgbClr val="000000"/>
        </a:accent4>
        <a:accent5>
          <a:srgbClr val="B2BCC7"/>
        </a:accent5>
        <a:accent6>
          <a:srgbClr val="4B5D78"/>
        </a:accent6>
        <a:hlink>
          <a:srgbClr val="9AABB5"/>
        </a:hlink>
        <a:folHlink>
          <a:srgbClr val="7125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-line title 14">
        <a:dk1>
          <a:srgbClr val="000000"/>
        </a:dk1>
        <a:lt1>
          <a:srgbClr val="FFFFFF"/>
        </a:lt1>
        <a:dk2>
          <a:srgbClr val="505764"/>
        </a:dk2>
        <a:lt2>
          <a:srgbClr val="AFB4B7"/>
        </a:lt2>
        <a:accent1>
          <a:srgbClr val="607C8C"/>
        </a:accent1>
        <a:accent2>
          <a:srgbClr val="6D87A8"/>
        </a:accent2>
        <a:accent3>
          <a:srgbClr val="FFFFFF"/>
        </a:accent3>
        <a:accent4>
          <a:srgbClr val="000000"/>
        </a:accent4>
        <a:accent5>
          <a:srgbClr val="B6BFC5"/>
        </a:accent5>
        <a:accent6>
          <a:srgbClr val="627A98"/>
        </a:accent6>
        <a:hlink>
          <a:srgbClr val="BFC6D1"/>
        </a:hlink>
        <a:folHlink>
          <a:srgbClr val="9E54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Custom Design">
  <a:themeElements>
    <a:clrScheme name="Custom Design 13">
      <a:dk1>
        <a:srgbClr val="4D4D4D"/>
      </a:dk1>
      <a:lt1>
        <a:srgbClr val="FFFFFF"/>
      </a:lt1>
      <a:dk2>
        <a:srgbClr val="004964"/>
      </a:dk2>
      <a:lt2>
        <a:srgbClr val="919295"/>
      </a:lt2>
      <a:accent1>
        <a:srgbClr val="4D92AA"/>
      </a:accent1>
      <a:accent2>
        <a:srgbClr val="004964"/>
      </a:accent2>
      <a:accent3>
        <a:srgbClr val="FFFFFF"/>
      </a:accent3>
      <a:accent4>
        <a:srgbClr val="404040"/>
      </a:accent4>
      <a:accent5>
        <a:srgbClr val="B2C7D2"/>
      </a:accent5>
      <a:accent6>
        <a:srgbClr val="00415A"/>
      </a:accent6>
      <a:hlink>
        <a:srgbClr val="004964"/>
      </a:hlink>
      <a:folHlink>
        <a:srgbClr val="004964"/>
      </a:folHlink>
    </a:clrScheme>
    <a:fontScheme name="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4D4D4D"/>
        </a:dk1>
        <a:lt1>
          <a:srgbClr val="FFFFFF"/>
        </a:lt1>
        <a:dk2>
          <a:srgbClr val="004964"/>
        </a:dk2>
        <a:lt2>
          <a:srgbClr val="919295"/>
        </a:lt2>
        <a:accent1>
          <a:srgbClr val="4D92AA"/>
        </a:accent1>
        <a:accent2>
          <a:srgbClr val="004964"/>
        </a:accent2>
        <a:accent3>
          <a:srgbClr val="FFFFFF"/>
        </a:accent3>
        <a:accent4>
          <a:srgbClr val="404040"/>
        </a:accent4>
        <a:accent5>
          <a:srgbClr val="B2C7D2"/>
        </a:accent5>
        <a:accent6>
          <a:srgbClr val="00415A"/>
        </a:accent6>
        <a:hlink>
          <a:srgbClr val="004964"/>
        </a:hlink>
        <a:folHlink>
          <a:srgbClr val="0049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1_Custom Design">
  <a:themeElements>
    <a:clrScheme name="1_Custom Design 13">
      <a:dk1>
        <a:srgbClr val="4D4D4D"/>
      </a:dk1>
      <a:lt1>
        <a:srgbClr val="FFFFFF"/>
      </a:lt1>
      <a:dk2>
        <a:srgbClr val="004964"/>
      </a:dk2>
      <a:lt2>
        <a:srgbClr val="919295"/>
      </a:lt2>
      <a:accent1>
        <a:srgbClr val="4D92AA"/>
      </a:accent1>
      <a:accent2>
        <a:srgbClr val="004964"/>
      </a:accent2>
      <a:accent3>
        <a:srgbClr val="FFFFFF"/>
      </a:accent3>
      <a:accent4>
        <a:srgbClr val="404040"/>
      </a:accent4>
      <a:accent5>
        <a:srgbClr val="B2C7D2"/>
      </a:accent5>
      <a:accent6>
        <a:srgbClr val="00415A"/>
      </a:accent6>
      <a:hlink>
        <a:srgbClr val="004964"/>
      </a:hlink>
      <a:folHlink>
        <a:srgbClr val="004964"/>
      </a:folHlink>
    </a:clrScheme>
    <a:fontScheme name="1_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4D4D4D"/>
        </a:dk1>
        <a:lt1>
          <a:srgbClr val="FFFFFF"/>
        </a:lt1>
        <a:dk2>
          <a:srgbClr val="004964"/>
        </a:dk2>
        <a:lt2>
          <a:srgbClr val="919295"/>
        </a:lt2>
        <a:accent1>
          <a:srgbClr val="4D92AA"/>
        </a:accent1>
        <a:accent2>
          <a:srgbClr val="004964"/>
        </a:accent2>
        <a:accent3>
          <a:srgbClr val="FFFFFF"/>
        </a:accent3>
        <a:accent4>
          <a:srgbClr val="404040"/>
        </a:accent4>
        <a:accent5>
          <a:srgbClr val="B2C7D2"/>
        </a:accent5>
        <a:accent6>
          <a:srgbClr val="00415A"/>
        </a:accent6>
        <a:hlink>
          <a:srgbClr val="004964"/>
        </a:hlink>
        <a:folHlink>
          <a:srgbClr val="0049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_Custom Design">
  <a:themeElements>
    <a:clrScheme name="">
      <a:dk1>
        <a:srgbClr val="4D4D4D"/>
      </a:dk1>
      <a:lt1>
        <a:srgbClr val="FFFFFF"/>
      </a:lt1>
      <a:dk2>
        <a:srgbClr val="004964"/>
      </a:dk2>
      <a:lt2>
        <a:srgbClr val="919295"/>
      </a:lt2>
      <a:accent1>
        <a:srgbClr val="A31923"/>
      </a:accent1>
      <a:accent2>
        <a:srgbClr val="F7931E"/>
      </a:accent2>
      <a:accent3>
        <a:srgbClr val="FFFFFF"/>
      </a:accent3>
      <a:accent4>
        <a:srgbClr val="404040"/>
      </a:accent4>
      <a:accent5>
        <a:srgbClr val="CEABAC"/>
      </a:accent5>
      <a:accent6>
        <a:srgbClr val="E0851A"/>
      </a:accent6>
      <a:hlink>
        <a:srgbClr val="4D4D4D"/>
      </a:hlink>
      <a:folHlink>
        <a:srgbClr val="4D4D4D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4D4D4D"/>
        </a:dk1>
        <a:lt1>
          <a:srgbClr val="FFFFFF"/>
        </a:lt1>
        <a:dk2>
          <a:srgbClr val="004964"/>
        </a:dk2>
        <a:lt2>
          <a:srgbClr val="919295"/>
        </a:lt2>
        <a:accent1>
          <a:srgbClr val="4D92AA"/>
        </a:accent1>
        <a:accent2>
          <a:srgbClr val="004964"/>
        </a:accent2>
        <a:accent3>
          <a:srgbClr val="FFFFFF"/>
        </a:accent3>
        <a:accent4>
          <a:srgbClr val="404040"/>
        </a:accent4>
        <a:accent5>
          <a:srgbClr val="B2C7D2"/>
        </a:accent5>
        <a:accent6>
          <a:srgbClr val="00415A"/>
        </a:accent6>
        <a:hlink>
          <a:srgbClr val="004964"/>
        </a:hlink>
        <a:folHlink>
          <a:srgbClr val="0049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_Custom Design">
  <a:themeElements>
    <a:clrScheme name="">
      <a:dk1>
        <a:srgbClr val="4D4D4D"/>
      </a:dk1>
      <a:lt1>
        <a:srgbClr val="FFFFFF"/>
      </a:lt1>
      <a:dk2>
        <a:srgbClr val="004964"/>
      </a:dk2>
      <a:lt2>
        <a:srgbClr val="919295"/>
      </a:lt2>
      <a:accent1>
        <a:srgbClr val="A31923"/>
      </a:accent1>
      <a:accent2>
        <a:srgbClr val="F7931E"/>
      </a:accent2>
      <a:accent3>
        <a:srgbClr val="FFFFFF"/>
      </a:accent3>
      <a:accent4>
        <a:srgbClr val="404040"/>
      </a:accent4>
      <a:accent5>
        <a:srgbClr val="CEABAC"/>
      </a:accent5>
      <a:accent6>
        <a:srgbClr val="E0851A"/>
      </a:accent6>
      <a:hlink>
        <a:srgbClr val="4D4D4D"/>
      </a:hlink>
      <a:folHlink>
        <a:srgbClr val="4D4D4D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4D4D4D"/>
        </a:dk1>
        <a:lt1>
          <a:srgbClr val="FFFFFF"/>
        </a:lt1>
        <a:dk2>
          <a:srgbClr val="004964"/>
        </a:dk2>
        <a:lt2>
          <a:srgbClr val="919295"/>
        </a:lt2>
        <a:accent1>
          <a:srgbClr val="4D92AA"/>
        </a:accent1>
        <a:accent2>
          <a:srgbClr val="004964"/>
        </a:accent2>
        <a:accent3>
          <a:srgbClr val="FFFFFF"/>
        </a:accent3>
        <a:accent4>
          <a:srgbClr val="404040"/>
        </a:accent4>
        <a:accent5>
          <a:srgbClr val="B2C7D2"/>
        </a:accent5>
        <a:accent6>
          <a:srgbClr val="00415A"/>
        </a:accent6>
        <a:hlink>
          <a:srgbClr val="004964"/>
        </a:hlink>
        <a:folHlink>
          <a:srgbClr val="0049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4_Custom Design">
  <a:themeElements>
    <a:clrScheme name="">
      <a:dk1>
        <a:srgbClr val="4D4D4D"/>
      </a:dk1>
      <a:lt1>
        <a:srgbClr val="FFFFFF"/>
      </a:lt1>
      <a:dk2>
        <a:srgbClr val="004964"/>
      </a:dk2>
      <a:lt2>
        <a:srgbClr val="919295"/>
      </a:lt2>
      <a:accent1>
        <a:srgbClr val="A31923"/>
      </a:accent1>
      <a:accent2>
        <a:srgbClr val="F7931E"/>
      </a:accent2>
      <a:accent3>
        <a:srgbClr val="FFFFFF"/>
      </a:accent3>
      <a:accent4>
        <a:srgbClr val="404040"/>
      </a:accent4>
      <a:accent5>
        <a:srgbClr val="CEABAC"/>
      </a:accent5>
      <a:accent6>
        <a:srgbClr val="E0851A"/>
      </a:accent6>
      <a:hlink>
        <a:srgbClr val="4D4D4D"/>
      </a:hlink>
      <a:folHlink>
        <a:srgbClr val="4D4D4D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4D4D4D"/>
        </a:dk1>
        <a:lt1>
          <a:srgbClr val="FFFFFF"/>
        </a:lt1>
        <a:dk2>
          <a:srgbClr val="004964"/>
        </a:dk2>
        <a:lt2>
          <a:srgbClr val="919295"/>
        </a:lt2>
        <a:accent1>
          <a:srgbClr val="4D92AA"/>
        </a:accent1>
        <a:accent2>
          <a:srgbClr val="004964"/>
        </a:accent2>
        <a:accent3>
          <a:srgbClr val="FFFFFF"/>
        </a:accent3>
        <a:accent4>
          <a:srgbClr val="404040"/>
        </a:accent4>
        <a:accent5>
          <a:srgbClr val="B2C7D2"/>
        </a:accent5>
        <a:accent6>
          <a:srgbClr val="00415A"/>
        </a:accent6>
        <a:hlink>
          <a:srgbClr val="004964"/>
        </a:hlink>
        <a:folHlink>
          <a:srgbClr val="0049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3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5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35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38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5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5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IoT - Blue">
  <a:themeElements>
    <a:clrScheme name="Custom 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183B7"/>
      </a:accent1>
      <a:accent2>
        <a:srgbClr val="EE6804"/>
      </a:accent2>
      <a:accent3>
        <a:srgbClr val="FFE429"/>
      </a:accent3>
      <a:accent4>
        <a:srgbClr val="68B442"/>
      </a:accent4>
      <a:accent5>
        <a:srgbClr val="7F44C6"/>
      </a:accent5>
      <a:accent6>
        <a:srgbClr val="B21A1A"/>
      </a:accent6>
      <a:hlink>
        <a:srgbClr val="47B0D5"/>
      </a:hlink>
      <a:folHlink>
        <a:srgbClr val="C9A303"/>
      </a:folHlink>
    </a:clrScheme>
    <a:fontScheme name="Cisc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1_IoT - Blue">
  <a:themeElements>
    <a:clrScheme name="Custom 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183B7"/>
      </a:accent1>
      <a:accent2>
        <a:srgbClr val="EE6804"/>
      </a:accent2>
      <a:accent3>
        <a:srgbClr val="FFE429"/>
      </a:accent3>
      <a:accent4>
        <a:srgbClr val="68B442"/>
      </a:accent4>
      <a:accent5>
        <a:srgbClr val="7F44C6"/>
      </a:accent5>
      <a:accent6>
        <a:srgbClr val="B21A1A"/>
      </a:accent6>
      <a:hlink>
        <a:srgbClr val="47B0D5"/>
      </a:hlink>
      <a:folHlink>
        <a:srgbClr val="C9A303"/>
      </a:folHlink>
    </a:clrScheme>
    <a:fontScheme name="Cisc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4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5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35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45_Default Design">
  <a:themeElements>
    <a:clrScheme name="32_Default Design 8">
      <a:dk1>
        <a:srgbClr val="808080"/>
      </a:dk1>
      <a:lt1>
        <a:srgbClr val="FFFF00"/>
      </a:lt1>
      <a:dk2>
        <a:srgbClr val="000099"/>
      </a:dk2>
      <a:lt2>
        <a:srgbClr val="000000"/>
      </a:lt2>
      <a:accent1>
        <a:srgbClr val="969696"/>
      </a:accent1>
      <a:accent2>
        <a:srgbClr val="3333CC"/>
      </a:accent2>
      <a:accent3>
        <a:srgbClr val="AAAACA"/>
      </a:accent3>
      <a:accent4>
        <a:srgbClr val="DADA00"/>
      </a:accent4>
      <a:accent5>
        <a:srgbClr val="C9C9C9"/>
      </a:accent5>
      <a:accent6>
        <a:srgbClr val="2D2DB9"/>
      </a:accent6>
      <a:hlink>
        <a:srgbClr val="CCCCFF"/>
      </a:hlink>
      <a:folHlink>
        <a:srgbClr val="B2B2B2"/>
      </a:folHlink>
    </a:clrScheme>
    <a:fontScheme name="3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b="0" dirty="0" smtClean="0">
            <a:solidFill>
              <a:srgbClr val="FFFFFF"/>
            </a:solidFill>
          </a:defRPr>
        </a:defPPr>
      </a:lstStyle>
    </a:txDef>
  </a:objectDefaults>
  <a:extraClrSchemeLst>
    <a:extraClrScheme>
      <a:clrScheme name="3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Default Design 7">
        <a:dk1>
          <a:srgbClr val="808080"/>
        </a:dk1>
        <a:lt1>
          <a:srgbClr val="FFFF00"/>
        </a:lt1>
        <a:dk2>
          <a:srgbClr val="000099"/>
        </a:dk2>
        <a:lt2>
          <a:srgbClr val="000000"/>
        </a:lt2>
        <a:accent1>
          <a:srgbClr val="DDDDDD"/>
        </a:accent1>
        <a:accent2>
          <a:srgbClr val="3333CC"/>
        </a:accent2>
        <a:accent3>
          <a:srgbClr val="AAAACA"/>
        </a:accent3>
        <a:accent4>
          <a:srgbClr val="DADA00"/>
        </a:accent4>
        <a:accent5>
          <a:srgbClr val="EBEBEB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Default Design 8">
        <a:dk1>
          <a:srgbClr val="808080"/>
        </a:dk1>
        <a:lt1>
          <a:srgbClr val="FFFF00"/>
        </a:lt1>
        <a:dk2>
          <a:srgbClr val="000099"/>
        </a:dk2>
        <a:lt2>
          <a:srgbClr val="000000"/>
        </a:lt2>
        <a:accent1>
          <a:srgbClr val="969696"/>
        </a:accent1>
        <a:accent2>
          <a:srgbClr val="3333CC"/>
        </a:accent2>
        <a:accent3>
          <a:srgbClr val="AAAACA"/>
        </a:accent3>
        <a:accent4>
          <a:srgbClr val="DADA00"/>
        </a:accent4>
        <a:accent5>
          <a:srgbClr val="C9C9C9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Default Design 9">
        <a:dk1>
          <a:srgbClr val="000000"/>
        </a:dk1>
        <a:lt1>
          <a:srgbClr val="FFFF00"/>
        </a:lt1>
        <a:dk2>
          <a:srgbClr val="0000FF"/>
        </a:dk2>
        <a:lt2>
          <a:srgbClr val="FFFFFF"/>
        </a:lt2>
        <a:accent1>
          <a:srgbClr val="B2B2B2"/>
        </a:accent1>
        <a:accent2>
          <a:srgbClr val="00FFFF"/>
        </a:accent2>
        <a:accent3>
          <a:srgbClr val="AAAAFF"/>
        </a:accent3>
        <a:accent4>
          <a:srgbClr val="DADA00"/>
        </a:accent4>
        <a:accent5>
          <a:srgbClr val="D5D5D5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Default Design 10">
        <a:dk1>
          <a:srgbClr val="000000"/>
        </a:dk1>
        <a:lt1>
          <a:srgbClr val="FFFF00"/>
        </a:lt1>
        <a:dk2>
          <a:srgbClr val="000099"/>
        </a:dk2>
        <a:lt2>
          <a:srgbClr val="FFFFFF"/>
        </a:lt2>
        <a:accent1>
          <a:srgbClr val="B2B2B2"/>
        </a:accent1>
        <a:accent2>
          <a:srgbClr val="00FFFF"/>
        </a:accent2>
        <a:accent3>
          <a:srgbClr val="AAAACA"/>
        </a:accent3>
        <a:accent4>
          <a:srgbClr val="DADA00"/>
        </a:accent4>
        <a:accent5>
          <a:srgbClr val="D5D5D5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7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5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5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6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6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6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7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7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7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32_Default Design 8">
    <a:dk1>
      <a:srgbClr val="808080"/>
    </a:dk1>
    <a:lt1>
      <a:srgbClr val="FFFF00"/>
    </a:lt1>
    <a:dk2>
      <a:srgbClr val="000099"/>
    </a:dk2>
    <a:lt2>
      <a:srgbClr val="000000"/>
    </a:lt2>
    <a:accent1>
      <a:srgbClr val="969696"/>
    </a:accent1>
    <a:accent2>
      <a:srgbClr val="3333CC"/>
    </a:accent2>
    <a:accent3>
      <a:srgbClr val="AAAACA"/>
    </a:accent3>
    <a:accent4>
      <a:srgbClr val="DADA00"/>
    </a:accent4>
    <a:accent5>
      <a:srgbClr val="C9C9C9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175780</TotalTime>
  <Words>387</Words>
  <Application>Microsoft Office PowerPoint</Application>
  <PresentationFormat>On-screen Show (4:3)</PresentationFormat>
  <Paragraphs>73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34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3</vt:i4>
      </vt:variant>
    </vt:vector>
  </HeadingPairs>
  <TitlesOfParts>
    <vt:vector size="54" baseType="lpstr">
      <vt:lpstr>Arial</vt:lpstr>
      <vt:lpstr>Arial Narrow</vt:lpstr>
      <vt:lpstr>Helvetica</vt:lpstr>
      <vt:lpstr>Times New Roman</vt:lpstr>
      <vt:lpstr>TitilliumText14L</vt:lpstr>
      <vt:lpstr>Verdana</vt:lpstr>
      <vt:lpstr>Wingdings</vt:lpstr>
      <vt:lpstr>4_Default Design</vt:lpstr>
      <vt:lpstr>5_Default Design</vt:lpstr>
      <vt:lpstr>6_Default Design</vt:lpstr>
      <vt:lpstr>7_Default Design</vt:lpstr>
      <vt:lpstr>12_Default Design</vt:lpstr>
      <vt:lpstr>13_Default Design</vt:lpstr>
      <vt:lpstr>15_Default Design</vt:lpstr>
      <vt:lpstr>16_Default Design</vt:lpstr>
      <vt:lpstr>17_Default Design</vt:lpstr>
      <vt:lpstr>18_Default Design</vt:lpstr>
      <vt:lpstr>19_Default Design</vt:lpstr>
      <vt:lpstr>21_Default Design</vt:lpstr>
      <vt:lpstr>22_Default Design</vt:lpstr>
      <vt:lpstr>23_Default Design</vt:lpstr>
      <vt:lpstr>24_Default Design</vt:lpstr>
      <vt:lpstr>26_Default Design</vt:lpstr>
      <vt:lpstr>27_Default Design</vt:lpstr>
      <vt:lpstr>31_Default Design</vt:lpstr>
      <vt:lpstr>28_Default Design</vt:lpstr>
      <vt:lpstr>30_Default Design</vt:lpstr>
      <vt:lpstr>2_2-line title</vt:lpstr>
      <vt:lpstr>Capsules</vt:lpstr>
      <vt:lpstr>Custom Design</vt:lpstr>
      <vt:lpstr>1_Custom Design</vt:lpstr>
      <vt:lpstr>2_Custom Design</vt:lpstr>
      <vt:lpstr>3_Custom Design</vt:lpstr>
      <vt:lpstr>4_Custom Design</vt:lpstr>
      <vt:lpstr>35_Default Design</vt:lpstr>
      <vt:lpstr>38_Default Design</vt:lpstr>
      <vt:lpstr>IoT - Blue</vt:lpstr>
      <vt:lpstr>1_IoT - Blue</vt:lpstr>
      <vt:lpstr>43_Default Design</vt:lpstr>
      <vt:lpstr>45_Default Design</vt:lpstr>
      <vt:lpstr>25_Default Design</vt:lpstr>
      <vt:lpstr>Healthcare Panel Discussion </vt:lpstr>
      <vt:lpstr>Your Distinguished Panel</vt:lpstr>
      <vt:lpstr>Healthcare Transformation IS Underway (Some) Key Drivers</vt:lpstr>
      <vt:lpstr>What’s the “Healthcare Platform Void”</vt:lpstr>
      <vt:lpstr>Healthcare IS Being Platformed</vt:lpstr>
      <vt:lpstr>Healthcare as the Pinnacle Platform Industry</vt:lpstr>
      <vt:lpstr>Many Barriers Along the Way</vt:lpstr>
      <vt:lpstr>Discussion Topics</vt:lpstr>
      <vt:lpstr>Panel Format</vt:lpstr>
      <vt:lpstr>PowerPoint Presentation</vt:lpstr>
      <vt:lpstr>Varian Medical 5.00</vt:lpstr>
      <vt:lpstr>CorpHealth</vt:lpstr>
      <vt:lpstr>DMMT 30 Min</vt:lpstr>
    </vt:vector>
  </TitlesOfParts>
  <Company>Better Health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Health Technologies Presentation</dc:title>
  <dc:creator>Vince Kuraitis</dc:creator>
  <cp:lastModifiedBy>Vince Kuraitis</cp:lastModifiedBy>
  <cp:revision>1092</cp:revision>
  <cp:lastPrinted>2015-06-17T16:00:10Z</cp:lastPrinted>
  <dcterms:created xsi:type="dcterms:W3CDTF">1998-11-03T00:19:12Z</dcterms:created>
  <dcterms:modified xsi:type="dcterms:W3CDTF">2015-07-01T22:35:35Z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info@bhtinfo.com</vt:lpwstr>
  </property>
  <property fmtid="{D5CDD505-2E9C-101B-9397-08002B2CF9AE}" pid="8" name="HomePage">
    <vt:lpwstr>http://www.bhtinfo.com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false</vt:bool>
  </property>
  <property fmtid="{D5CDD505-2E9C-101B-9397-08002B2CF9AE}" pid="13" name="BackColor">
    <vt:i4>0</vt:i4>
  </property>
  <property fmtid="{D5CDD505-2E9C-101B-9397-08002B2CF9AE}" pid="14" name="TextColor">
    <vt:i4>16777215</vt:i4>
  </property>
  <property fmtid="{D5CDD505-2E9C-101B-9397-08002B2CF9AE}" pid="15" name="LinkColor">
    <vt:i4>65535</vt:i4>
  </property>
  <property fmtid="{D5CDD505-2E9C-101B-9397-08002B2CF9AE}" pid="16" name="VisitedColor">
    <vt:i4>255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\\Gemini2\d\Gemini\Better Health Technologies\presentation</vt:lpwstr>
  </property>
</Properties>
</file>